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60" r:id="rId4"/>
    <p:sldId id="261" r:id="rId5"/>
    <p:sldId id="258" r:id="rId6"/>
    <p:sldId id="284" r:id="rId7"/>
    <p:sldId id="282" r:id="rId8"/>
    <p:sldId id="285" r:id="rId9"/>
    <p:sldId id="283" r:id="rId10"/>
    <p:sldId id="264" r:id="rId11"/>
    <p:sldId id="263" r:id="rId12"/>
    <p:sldId id="287" r:id="rId13"/>
    <p:sldId id="28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5C7A6-A556-9240-ACB9-CA8CA0F52F16}" v="2" dt="2020-10-25T22:18:35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4207" autoAdjust="0"/>
  </p:normalViewPr>
  <p:slideViewPr>
    <p:cSldViewPr snapToGrid="0">
      <p:cViewPr varScale="1">
        <p:scale>
          <a:sx n="62" d="100"/>
          <a:sy n="62" d="100"/>
        </p:scale>
        <p:origin x="896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Stamatovska (Elev)" userId="S::evasta@viken.no::9c57dc0c-76fb-4f59-9f2a-7bd51576b951" providerId="AD" clId="Web-{33B068B8-801F-4F19-A9D2-4BC8C3832E04}"/>
    <pc:docChg chg="modSld">
      <pc:chgData name="Eva Stamatovska (Elev)" userId="S::evasta@viken.no::9c57dc0c-76fb-4f59-9f2a-7bd51576b951" providerId="AD" clId="Web-{33B068B8-801F-4F19-A9D2-4BC8C3832E04}" dt="2020-10-18T20:59:25.739" v="552" actId="20577"/>
      <pc:docMkLst>
        <pc:docMk/>
      </pc:docMkLst>
      <pc:sldChg chg="modSp">
        <pc:chgData name="Eva Stamatovska (Elev)" userId="S::evasta@viken.no::9c57dc0c-76fb-4f59-9f2a-7bd51576b951" providerId="AD" clId="Web-{33B068B8-801F-4F19-A9D2-4BC8C3832E04}" dt="2020-10-18T20:59:25.739" v="551" actId="20577"/>
        <pc:sldMkLst>
          <pc:docMk/>
          <pc:sldMk cId="3658359087" sldId="285"/>
        </pc:sldMkLst>
        <pc:spChg chg="mod">
          <ac:chgData name="Eva Stamatovska (Elev)" userId="S::evasta@viken.no::9c57dc0c-76fb-4f59-9f2a-7bd51576b951" providerId="AD" clId="Web-{33B068B8-801F-4F19-A9D2-4BC8C3832E04}" dt="2020-10-18T20:59:19.161" v="546" actId="20577"/>
          <ac:spMkLst>
            <pc:docMk/>
            <pc:sldMk cId="3658359087" sldId="285"/>
            <ac:spMk id="2" creationId="{E03E63C6-E509-4C57-8D06-9C041982067F}"/>
          </ac:spMkLst>
        </pc:spChg>
        <pc:spChg chg="mod">
          <ac:chgData name="Eva Stamatovska (Elev)" userId="S::evasta@viken.no::9c57dc0c-76fb-4f59-9f2a-7bd51576b951" providerId="AD" clId="Web-{33B068B8-801F-4F19-A9D2-4BC8C3832E04}" dt="2020-10-18T20:59:25.739" v="551" actId="20577"/>
          <ac:spMkLst>
            <pc:docMk/>
            <pc:sldMk cId="3658359087" sldId="285"/>
            <ac:spMk id="3" creationId="{66282D20-55A8-4876-96AE-8E3F97B29030}"/>
          </ac:spMkLst>
        </pc:spChg>
      </pc:sldChg>
      <pc:sldChg chg="addSp delSp modSp">
        <pc:chgData name="Eva Stamatovska (Elev)" userId="S::evasta@viken.no::9c57dc0c-76fb-4f59-9f2a-7bd51576b951" providerId="AD" clId="Web-{33B068B8-801F-4F19-A9D2-4BC8C3832E04}" dt="2020-10-18T20:58:12.364" v="467"/>
        <pc:sldMkLst>
          <pc:docMk/>
          <pc:sldMk cId="1980945494" sldId="288"/>
        </pc:sldMkLst>
        <pc:spChg chg="del">
          <ac:chgData name="Eva Stamatovska (Elev)" userId="S::evasta@viken.no::9c57dc0c-76fb-4f59-9f2a-7bd51576b951" providerId="AD" clId="Web-{33B068B8-801F-4F19-A9D2-4BC8C3832E04}" dt="2020-10-18T20:58:08.738" v="466"/>
          <ac:spMkLst>
            <pc:docMk/>
            <pc:sldMk cId="1980945494" sldId="288"/>
            <ac:spMk id="2" creationId="{21F9831B-E10C-48BE-926C-F3CA03EF8196}"/>
          </ac:spMkLst>
        </pc:spChg>
        <pc:spChg chg="del mod">
          <ac:chgData name="Eva Stamatovska (Elev)" userId="S::evasta@viken.no::9c57dc0c-76fb-4f59-9f2a-7bd51576b951" providerId="AD" clId="Web-{33B068B8-801F-4F19-A9D2-4BC8C3832E04}" dt="2020-10-18T20:57:11.082" v="456"/>
          <ac:spMkLst>
            <pc:docMk/>
            <pc:sldMk cId="1980945494" sldId="288"/>
            <ac:spMk id="3" creationId="{569F5DBE-ADE2-450A-8614-A225993A4D16}"/>
          </ac:spMkLst>
        </pc:spChg>
        <pc:spChg chg="add del mod">
          <ac:chgData name="Eva Stamatovska (Elev)" userId="S::evasta@viken.no::9c57dc0c-76fb-4f59-9f2a-7bd51576b951" providerId="AD" clId="Web-{33B068B8-801F-4F19-A9D2-4BC8C3832E04}" dt="2020-10-18T20:58:12.364" v="467"/>
          <ac:spMkLst>
            <pc:docMk/>
            <pc:sldMk cId="1980945494" sldId="288"/>
            <ac:spMk id="163" creationId="{DAAE877C-3FB9-4E94-9E10-5078A1DDFFFD}"/>
          </ac:spMkLst>
        </pc:spChg>
        <pc:graphicFrameChg chg="add mod modGraphic">
          <ac:chgData name="Eva Stamatovska (Elev)" userId="S::evasta@viken.no::9c57dc0c-76fb-4f59-9f2a-7bd51576b951" providerId="AD" clId="Web-{33B068B8-801F-4F19-A9D2-4BC8C3832E04}" dt="2020-10-18T20:57:57.160" v="465"/>
          <ac:graphicFrameMkLst>
            <pc:docMk/>
            <pc:sldMk cId="1980945494" sldId="288"/>
            <ac:graphicFrameMk id="6" creationId="{1034518B-48C0-4E30-B23D-96414F6673D2}"/>
          </ac:graphicFrameMkLst>
        </pc:graphicFrameChg>
      </pc:sldChg>
    </pc:docChg>
  </pc:docChgLst>
  <pc:docChgLst>
    <pc:chgData name="Dina Matheussen (Elev)" userId="1ab8219a-9f38-4874-81a4-c1cca2545704" providerId="ADAL" clId="{19C5C7A6-A556-9240-ACB9-CA8CA0F52F16}"/>
    <pc:docChg chg="undo custSel delSld modSld">
      <pc:chgData name="Dina Matheussen (Elev)" userId="1ab8219a-9f38-4874-81a4-c1cca2545704" providerId="ADAL" clId="{19C5C7A6-A556-9240-ACB9-CA8CA0F52F16}" dt="2020-10-25T22:19:49.720" v="358" actId="1076"/>
      <pc:docMkLst>
        <pc:docMk/>
      </pc:docMkLst>
      <pc:sldChg chg="modSp mod">
        <pc:chgData name="Dina Matheussen (Elev)" userId="1ab8219a-9f38-4874-81a4-c1cca2545704" providerId="ADAL" clId="{19C5C7A6-A556-9240-ACB9-CA8CA0F52F16}" dt="2020-10-25T22:19:49.720" v="358" actId="1076"/>
        <pc:sldMkLst>
          <pc:docMk/>
          <pc:sldMk cId="2481739170" sldId="258"/>
        </pc:sldMkLst>
        <pc:spChg chg="mod">
          <ac:chgData name="Dina Matheussen (Elev)" userId="1ab8219a-9f38-4874-81a4-c1cca2545704" providerId="ADAL" clId="{19C5C7A6-A556-9240-ACB9-CA8CA0F52F16}" dt="2020-10-25T22:19:49.720" v="358" actId="1076"/>
          <ac:spMkLst>
            <pc:docMk/>
            <pc:sldMk cId="2481739170" sldId="258"/>
            <ac:spMk id="3" creationId="{00000000-0000-0000-0000-000000000000}"/>
          </ac:spMkLst>
        </pc:spChg>
      </pc:sldChg>
      <pc:sldChg chg="modSp mod">
        <pc:chgData name="Dina Matheussen (Elev)" userId="1ab8219a-9f38-4874-81a4-c1cca2545704" providerId="ADAL" clId="{19C5C7A6-A556-9240-ACB9-CA8CA0F52F16}" dt="2020-10-25T22:19:14.257" v="356" actId="27636"/>
        <pc:sldMkLst>
          <pc:docMk/>
          <pc:sldMk cId="3843276295" sldId="283"/>
        </pc:sldMkLst>
        <pc:spChg chg="mod">
          <ac:chgData name="Dina Matheussen (Elev)" userId="1ab8219a-9f38-4874-81a4-c1cca2545704" providerId="ADAL" clId="{19C5C7A6-A556-9240-ACB9-CA8CA0F52F16}" dt="2020-10-25T22:19:14.257" v="356" actId="27636"/>
          <ac:spMkLst>
            <pc:docMk/>
            <pc:sldMk cId="3843276295" sldId="283"/>
            <ac:spMk id="3" creationId="{A03E7140-7C83-4A56-BE0A-13BAAD0D7BD7}"/>
          </ac:spMkLst>
        </pc:spChg>
      </pc:sldChg>
      <pc:sldChg chg="modSp mod">
        <pc:chgData name="Dina Matheussen (Elev)" userId="1ab8219a-9f38-4874-81a4-c1cca2545704" providerId="ADAL" clId="{19C5C7A6-A556-9240-ACB9-CA8CA0F52F16}" dt="2020-10-25T22:00:06.124" v="146" actId="20577"/>
        <pc:sldMkLst>
          <pc:docMk/>
          <pc:sldMk cId="3443269155" sldId="284"/>
        </pc:sldMkLst>
        <pc:spChg chg="mod">
          <ac:chgData name="Dina Matheussen (Elev)" userId="1ab8219a-9f38-4874-81a4-c1cca2545704" providerId="ADAL" clId="{19C5C7A6-A556-9240-ACB9-CA8CA0F52F16}" dt="2020-10-25T21:19:48.875" v="53" actId="20577"/>
          <ac:spMkLst>
            <pc:docMk/>
            <pc:sldMk cId="3443269155" sldId="284"/>
            <ac:spMk id="2" creationId="{A227B3DF-DEAC-4BCE-ACDB-6C7034F2B498}"/>
          </ac:spMkLst>
        </pc:spChg>
        <pc:spChg chg="mod">
          <ac:chgData name="Dina Matheussen (Elev)" userId="1ab8219a-9f38-4874-81a4-c1cca2545704" providerId="ADAL" clId="{19C5C7A6-A556-9240-ACB9-CA8CA0F52F16}" dt="2020-10-25T22:00:06.124" v="146" actId="20577"/>
          <ac:spMkLst>
            <pc:docMk/>
            <pc:sldMk cId="3443269155" sldId="284"/>
            <ac:spMk id="3" creationId="{6BCD2C8F-39F7-461C-8DC1-EDB55C4F8D5F}"/>
          </ac:spMkLst>
        </pc:spChg>
      </pc:sldChg>
      <pc:sldChg chg="modSp del mod">
        <pc:chgData name="Dina Matheussen (Elev)" userId="1ab8219a-9f38-4874-81a4-c1cca2545704" providerId="ADAL" clId="{19C5C7A6-A556-9240-ACB9-CA8CA0F52F16}" dt="2020-10-25T22:19:21.964" v="357" actId="2696"/>
        <pc:sldMkLst>
          <pc:docMk/>
          <pc:sldMk cId="4031419579" sldId="286"/>
        </pc:sldMkLst>
        <pc:spChg chg="mod">
          <ac:chgData name="Dina Matheussen (Elev)" userId="1ab8219a-9f38-4874-81a4-c1cca2545704" providerId="ADAL" clId="{19C5C7A6-A556-9240-ACB9-CA8CA0F52F16}" dt="2020-10-25T22:05:24.239" v="186" actId="20577"/>
          <ac:spMkLst>
            <pc:docMk/>
            <pc:sldMk cId="4031419579" sldId="286"/>
            <ac:spMk id="2" creationId="{D00A0A94-778D-44D1-886E-E5546B3AA93E}"/>
          </ac:spMkLst>
        </pc:spChg>
        <pc:spChg chg="mod">
          <ac:chgData name="Dina Matheussen (Elev)" userId="1ab8219a-9f38-4874-81a4-c1cca2545704" providerId="ADAL" clId="{19C5C7A6-A556-9240-ACB9-CA8CA0F52F16}" dt="2020-10-25T22:18:15.465" v="345" actId="27636"/>
          <ac:spMkLst>
            <pc:docMk/>
            <pc:sldMk cId="4031419579" sldId="286"/>
            <ac:spMk id="3" creationId="{A8AADF09-B0E6-48A7-A00E-5D237F7F1473}"/>
          </ac:spMkLst>
        </pc:spChg>
      </pc:sldChg>
    </pc:docChg>
  </pc:docChgLst>
  <pc:docChgLst>
    <pc:chgData name="Dina Matheussen (Elev)" userId="S::dinamat@viken.no::1ab8219a-9f38-4874-81a4-c1cca2545704" providerId="AD" clId="Web-{5A5ACAAA-C422-401E-9C2E-1F5E12D0B5DD}"/>
    <pc:docChg chg="modSld">
      <pc:chgData name="Dina Matheussen (Elev)" userId="S::dinamat@viken.no::1ab8219a-9f38-4874-81a4-c1cca2545704" providerId="AD" clId="Web-{5A5ACAAA-C422-401E-9C2E-1F5E12D0B5DD}" dt="2020-10-18T20:25:19.455" v="88" actId="20577"/>
      <pc:docMkLst>
        <pc:docMk/>
      </pc:docMkLst>
      <pc:sldChg chg="modSp">
        <pc:chgData name="Dina Matheussen (Elev)" userId="S::dinamat@viken.no::1ab8219a-9f38-4874-81a4-c1cca2545704" providerId="AD" clId="Web-{5A5ACAAA-C422-401E-9C2E-1F5E12D0B5DD}" dt="2020-10-18T20:25:01.346" v="86" actId="20577"/>
        <pc:sldMkLst>
          <pc:docMk/>
          <pc:sldMk cId="1980945494" sldId="288"/>
        </pc:sldMkLst>
        <pc:spChg chg="mod">
          <ac:chgData name="Dina Matheussen (Elev)" userId="S::dinamat@viken.no::1ab8219a-9f38-4874-81a4-c1cca2545704" providerId="AD" clId="Web-{5A5ACAAA-C422-401E-9C2E-1F5E12D0B5DD}" dt="2020-10-18T20:25:01.346" v="86" actId="20577"/>
          <ac:spMkLst>
            <pc:docMk/>
            <pc:sldMk cId="1980945494" sldId="288"/>
            <ac:spMk id="3" creationId="{569F5DBE-ADE2-450A-8614-A225993A4D16}"/>
          </ac:spMkLst>
        </pc:spChg>
      </pc:sldChg>
    </pc:docChg>
  </pc:docChgLst>
  <pc:docChgLst>
    <pc:chgData name="Dina Matheussen (Elev)" userId="S::dinamat@viken.no::1ab8219a-9f38-4874-81a4-c1cca2545704" providerId="AD" clId="Web-{04E9DAD6-DF70-4A47-B66E-520099A4E51F}"/>
    <pc:docChg chg="modSld">
      <pc:chgData name="Dina Matheussen (Elev)" userId="S::dinamat@viken.no::1ab8219a-9f38-4874-81a4-c1cca2545704" providerId="AD" clId="Web-{04E9DAD6-DF70-4A47-B66E-520099A4E51F}" dt="2020-10-18T21:21:23.031" v="478" actId="20577"/>
      <pc:docMkLst>
        <pc:docMk/>
      </pc:docMkLst>
      <pc:sldChg chg="modSp">
        <pc:chgData name="Dina Matheussen (Elev)" userId="S::dinamat@viken.no::1ab8219a-9f38-4874-81a4-c1cca2545704" providerId="AD" clId="Web-{04E9DAD6-DF70-4A47-B66E-520099A4E51F}" dt="2020-10-18T21:16:50.650" v="469" actId="20577"/>
        <pc:sldMkLst>
          <pc:docMk/>
          <pc:sldMk cId="3443269155" sldId="284"/>
        </pc:sldMkLst>
        <pc:spChg chg="mod">
          <ac:chgData name="Dina Matheussen (Elev)" userId="S::dinamat@viken.no::1ab8219a-9f38-4874-81a4-c1cca2545704" providerId="AD" clId="Web-{04E9DAD6-DF70-4A47-B66E-520099A4E51F}" dt="2020-10-18T20:31:32.367" v="36" actId="20577"/>
          <ac:spMkLst>
            <pc:docMk/>
            <pc:sldMk cId="3443269155" sldId="284"/>
            <ac:spMk id="2" creationId="{A227B3DF-DEAC-4BCE-ACDB-6C7034F2B498}"/>
          </ac:spMkLst>
        </pc:spChg>
        <pc:spChg chg="mod">
          <ac:chgData name="Dina Matheussen (Elev)" userId="S::dinamat@viken.no::1ab8219a-9f38-4874-81a4-c1cca2545704" providerId="AD" clId="Web-{04E9DAD6-DF70-4A47-B66E-520099A4E51F}" dt="2020-10-18T21:16:50.650" v="469" actId="20577"/>
          <ac:spMkLst>
            <pc:docMk/>
            <pc:sldMk cId="3443269155" sldId="284"/>
            <ac:spMk id="3" creationId="{6BCD2C8F-39F7-461C-8DC1-EDB55C4F8D5F}"/>
          </ac:spMkLst>
        </pc:spChg>
      </pc:sldChg>
      <pc:sldChg chg="modSp">
        <pc:chgData name="Dina Matheussen (Elev)" userId="S::dinamat@viken.no::1ab8219a-9f38-4874-81a4-c1cca2545704" providerId="AD" clId="Web-{04E9DAD6-DF70-4A47-B66E-520099A4E51F}" dt="2020-10-18T21:21:18.499" v="476" actId="20577"/>
        <pc:sldMkLst>
          <pc:docMk/>
          <pc:sldMk cId="4031419579" sldId="286"/>
        </pc:sldMkLst>
        <pc:spChg chg="mod">
          <ac:chgData name="Dina Matheussen (Elev)" userId="S::dinamat@viken.no::1ab8219a-9f38-4874-81a4-c1cca2545704" providerId="AD" clId="Web-{04E9DAD6-DF70-4A47-B66E-520099A4E51F}" dt="2020-10-18T20:32:20.712" v="68" actId="20577"/>
          <ac:spMkLst>
            <pc:docMk/>
            <pc:sldMk cId="4031419579" sldId="286"/>
            <ac:spMk id="2" creationId="{D00A0A94-778D-44D1-886E-E5546B3AA93E}"/>
          </ac:spMkLst>
        </pc:spChg>
        <pc:spChg chg="mod">
          <ac:chgData name="Dina Matheussen (Elev)" userId="S::dinamat@viken.no::1ab8219a-9f38-4874-81a4-c1cca2545704" providerId="AD" clId="Web-{04E9DAD6-DF70-4A47-B66E-520099A4E51F}" dt="2020-10-18T21:21:18.499" v="476" actId="20577"/>
          <ac:spMkLst>
            <pc:docMk/>
            <pc:sldMk cId="4031419579" sldId="286"/>
            <ac:spMk id="3" creationId="{A8AADF09-B0E6-48A7-A00E-5D237F7F1473}"/>
          </ac:spMkLst>
        </pc:spChg>
      </pc:sldChg>
    </pc:docChg>
  </pc:docChgLst>
  <pc:docChgLst>
    <pc:chgData name="Eva Stamatovska (Elev)" userId="S::evasta@viken.no::9c57dc0c-76fb-4f59-9f2a-7bd51576b951" providerId="AD" clId="Web-{BACFEC0A-3C92-4127-8C3E-0B2E0633B5A0}"/>
    <pc:docChg chg="modSld">
      <pc:chgData name="Eva Stamatovska (Elev)" userId="S::evasta@viken.no::9c57dc0c-76fb-4f59-9f2a-7bd51576b951" providerId="AD" clId="Web-{BACFEC0A-3C92-4127-8C3E-0B2E0633B5A0}" dt="2020-10-18T21:22:03.744" v="284"/>
      <pc:docMkLst>
        <pc:docMk/>
      </pc:docMkLst>
      <pc:sldChg chg="delSp">
        <pc:chgData name="Eva Stamatovska (Elev)" userId="S::evasta@viken.no::9c57dc0c-76fb-4f59-9f2a-7bd51576b951" providerId="AD" clId="Web-{BACFEC0A-3C92-4127-8C3E-0B2E0633B5A0}" dt="2020-10-18T21:22:03.744" v="284"/>
        <pc:sldMkLst>
          <pc:docMk/>
          <pc:sldMk cId="606011897" sldId="266"/>
        </pc:sldMkLst>
        <pc:spChg chg="del">
          <ac:chgData name="Eva Stamatovska (Elev)" userId="S::evasta@viken.no::9c57dc0c-76fb-4f59-9f2a-7bd51576b951" providerId="AD" clId="Web-{BACFEC0A-3C92-4127-8C3E-0B2E0633B5A0}" dt="2020-10-18T21:22:03.744" v="284"/>
          <ac:spMkLst>
            <pc:docMk/>
            <pc:sldMk cId="606011897" sldId="266"/>
            <ac:spMk id="2" creationId="{00000000-0000-0000-0000-000000000000}"/>
          </ac:spMkLst>
        </pc:spChg>
      </pc:sldChg>
      <pc:sldChg chg="modSp">
        <pc:chgData name="Eva Stamatovska (Elev)" userId="S::evasta@viken.no::9c57dc0c-76fb-4f59-9f2a-7bd51576b951" providerId="AD" clId="Web-{BACFEC0A-3C92-4127-8C3E-0B2E0633B5A0}" dt="2020-10-18T21:19:47.646" v="282" actId="20577"/>
        <pc:sldMkLst>
          <pc:docMk/>
          <pc:sldMk cId="3658359087" sldId="285"/>
        </pc:sldMkLst>
        <pc:spChg chg="mod">
          <ac:chgData name="Eva Stamatovska (Elev)" userId="S::evasta@viken.no::9c57dc0c-76fb-4f59-9f2a-7bd51576b951" providerId="AD" clId="Web-{BACFEC0A-3C92-4127-8C3E-0B2E0633B5A0}" dt="2020-10-18T21:19:47.646" v="282" actId="20577"/>
          <ac:spMkLst>
            <pc:docMk/>
            <pc:sldMk cId="3658359087" sldId="285"/>
            <ac:spMk id="3" creationId="{66282D20-55A8-4876-96AE-8E3F97B29030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svg"/><Relationship Id="rId1" Type="http://schemas.openxmlformats.org/officeDocument/2006/relationships/image" Target="../media/image2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svg"/><Relationship Id="rId1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2C0FB-260B-421A-884F-4B4219A596D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6B44D1-9723-4F51-92B4-F3F5FF0DE11D}">
      <dgm:prSet/>
      <dgm:spPr/>
      <dgm:t>
        <a:bodyPr/>
        <a:lstStyle/>
        <a:p>
          <a:r>
            <a:rPr lang="nb-NO"/>
            <a:t>To help students develop the characteristics of the Learner Profile</a:t>
          </a:r>
          <a:endParaRPr lang="en-US"/>
        </a:p>
      </dgm:t>
    </dgm:pt>
    <dgm:pt modelId="{966B35D1-FA12-4188-A3CF-9EBF5A5C9CC3}" type="parTrans" cxnId="{53195CEB-CF38-49A8-BB73-1DF48A4F8888}">
      <dgm:prSet/>
      <dgm:spPr/>
      <dgm:t>
        <a:bodyPr/>
        <a:lstStyle/>
        <a:p>
          <a:endParaRPr lang="en-US"/>
        </a:p>
      </dgm:t>
    </dgm:pt>
    <dgm:pt modelId="{2F2E08AB-CC3C-4183-AB26-67930840EB58}" type="sibTrans" cxnId="{53195CEB-CF38-49A8-BB73-1DF48A4F8888}">
      <dgm:prSet/>
      <dgm:spPr/>
      <dgm:t>
        <a:bodyPr/>
        <a:lstStyle/>
        <a:p>
          <a:endParaRPr lang="en-US"/>
        </a:p>
      </dgm:t>
    </dgm:pt>
    <dgm:pt modelId="{3EE4D26E-B6D1-4D9D-AC42-E66215632961}">
      <dgm:prSet/>
      <dgm:spPr/>
      <dgm:t>
        <a:bodyPr/>
        <a:lstStyle/>
        <a:p>
          <a:r>
            <a:rPr lang="nb-NO"/>
            <a:t>To help students to learn through doing:  </a:t>
          </a:r>
          <a:r>
            <a:rPr lang="nb-NO" u="sng"/>
            <a:t>Experiential</a:t>
          </a:r>
          <a:r>
            <a:rPr lang="nb-NO"/>
            <a:t> Learning</a:t>
          </a:r>
          <a:endParaRPr lang="en-US"/>
        </a:p>
      </dgm:t>
    </dgm:pt>
    <dgm:pt modelId="{85761762-032A-4ABE-9154-8D79ED0C1F66}" type="parTrans" cxnId="{178D187B-D2FC-4E66-A417-104EE84430DE}">
      <dgm:prSet/>
      <dgm:spPr/>
      <dgm:t>
        <a:bodyPr/>
        <a:lstStyle/>
        <a:p>
          <a:endParaRPr lang="en-US"/>
        </a:p>
      </dgm:t>
    </dgm:pt>
    <dgm:pt modelId="{6AE1D811-5994-4006-AF0D-F14D97AF6F7E}" type="sibTrans" cxnId="{178D187B-D2FC-4E66-A417-104EE84430DE}">
      <dgm:prSet/>
      <dgm:spPr/>
      <dgm:t>
        <a:bodyPr/>
        <a:lstStyle/>
        <a:p>
          <a:endParaRPr lang="en-US"/>
        </a:p>
      </dgm:t>
    </dgm:pt>
    <dgm:pt modelId="{8F0C741C-44B1-431B-BF84-35FA301D2AFD}" type="pres">
      <dgm:prSet presAssocID="{09F2C0FB-260B-421A-884F-4B4219A596DF}" presName="linear" presStyleCnt="0">
        <dgm:presLayoutVars>
          <dgm:animLvl val="lvl"/>
          <dgm:resizeHandles val="exact"/>
        </dgm:presLayoutVars>
      </dgm:prSet>
      <dgm:spPr/>
    </dgm:pt>
    <dgm:pt modelId="{DF6A9862-2574-4B9A-A0C7-55FB501C6AE5}" type="pres">
      <dgm:prSet presAssocID="{206B44D1-9723-4F51-92B4-F3F5FF0DE1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201172-FA6F-42C9-9DE0-95BEBC3B3671}" type="pres">
      <dgm:prSet presAssocID="{2F2E08AB-CC3C-4183-AB26-67930840EB58}" presName="spacer" presStyleCnt="0"/>
      <dgm:spPr/>
    </dgm:pt>
    <dgm:pt modelId="{494F4A30-799E-48AF-923A-2C2F6C4250E1}" type="pres">
      <dgm:prSet presAssocID="{3EE4D26E-B6D1-4D9D-AC42-E6621563296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78D187B-D2FC-4E66-A417-104EE84430DE}" srcId="{09F2C0FB-260B-421A-884F-4B4219A596DF}" destId="{3EE4D26E-B6D1-4D9D-AC42-E66215632961}" srcOrd="1" destOrd="0" parTransId="{85761762-032A-4ABE-9154-8D79ED0C1F66}" sibTransId="{6AE1D811-5994-4006-AF0D-F14D97AF6F7E}"/>
    <dgm:cxn modelId="{E1B425B6-ADC2-44C9-9C24-A520A395EDB5}" type="presOf" srcId="{206B44D1-9723-4F51-92B4-F3F5FF0DE11D}" destId="{DF6A9862-2574-4B9A-A0C7-55FB501C6AE5}" srcOrd="0" destOrd="0" presId="urn:microsoft.com/office/officeart/2005/8/layout/vList2"/>
    <dgm:cxn modelId="{91D7EBC7-595B-4BD5-ACAF-2B2D9E1158F9}" type="presOf" srcId="{09F2C0FB-260B-421A-884F-4B4219A596DF}" destId="{8F0C741C-44B1-431B-BF84-35FA301D2AFD}" srcOrd="0" destOrd="0" presId="urn:microsoft.com/office/officeart/2005/8/layout/vList2"/>
    <dgm:cxn modelId="{53195CEB-CF38-49A8-BB73-1DF48A4F8888}" srcId="{09F2C0FB-260B-421A-884F-4B4219A596DF}" destId="{206B44D1-9723-4F51-92B4-F3F5FF0DE11D}" srcOrd="0" destOrd="0" parTransId="{966B35D1-FA12-4188-A3CF-9EBF5A5C9CC3}" sibTransId="{2F2E08AB-CC3C-4183-AB26-67930840EB58}"/>
    <dgm:cxn modelId="{941F11F3-9A36-400D-88AD-47F2BE524B78}" type="presOf" srcId="{3EE4D26E-B6D1-4D9D-AC42-E66215632961}" destId="{494F4A30-799E-48AF-923A-2C2F6C4250E1}" srcOrd="0" destOrd="0" presId="urn:microsoft.com/office/officeart/2005/8/layout/vList2"/>
    <dgm:cxn modelId="{1984DCE9-2C7B-44F1-BF4E-14BB66DA74D1}" type="presParOf" srcId="{8F0C741C-44B1-431B-BF84-35FA301D2AFD}" destId="{DF6A9862-2574-4B9A-A0C7-55FB501C6AE5}" srcOrd="0" destOrd="0" presId="urn:microsoft.com/office/officeart/2005/8/layout/vList2"/>
    <dgm:cxn modelId="{EE002A97-5263-4079-8260-905CF0B68AC1}" type="presParOf" srcId="{8F0C741C-44B1-431B-BF84-35FA301D2AFD}" destId="{9B201172-FA6F-42C9-9DE0-95BEBC3B3671}" srcOrd="1" destOrd="0" presId="urn:microsoft.com/office/officeart/2005/8/layout/vList2"/>
    <dgm:cxn modelId="{6C52C145-1B49-4BD1-92F3-C4BAFF0B2E04}" type="presParOf" srcId="{8F0C741C-44B1-431B-BF84-35FA301D2AFD}" destId="{494F4A30-799E-48AF-923A-2C2F6C4250E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F4D13E-16F0-43A2-9EA9-855406364726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7F15E2-4624-4B5E-A0F0-27BE74062EED}">
      <dgm:prSet/>
      <dgm:spPr/>
      <dgm:t>
        <a:bodyPr/>
        <a:lstStyle/>
        <a:p>
          <a:r>
            <a:rPr lang="nb-NO"/>
            <a:t>Plan and have experiences that represent Creativity, Activity and Service</a:t>
          </a:r>
          <a:endParaRPr lang="en-US"/>
        </a:p>
      </dgm:t>
    </dgm:pt>
    <dgm:pt modelId="{03702495-BD62-4DD5-BD16-7AE4A3014BB9}" type="parTrans" cxnId="{62298B1B-72F4-440A-91B5-857F3440D429}">
      <dgm:prSet/>
      <dgm:spPr/>
      <dgm:t>
        <a:bodyPr/>
        <a:lstStyle/>
        <a:p>
          <a:endParaRPr lang="en-US"/>
        </a:p>
      </dgm:t>
    </dgm:pt>
    <dgm:pt modelId="{F7A35D06-8FBF-4653-A38D-04BE546800E5}" type="sibTrans" cxnId="{62298B1B-72F4-440A-91B5-857F3440D429}">
      <dgm:prSet/>
      <dgm:spPr/>
      <dgm:t>
        <a:bodyPr/>
        <a:lstStyle/>
        <a:p>
          <a:endParaRPr lang="en-US"/>
        </a:p>
      </dgm:t>
    </dgm:pt>
    <dgm:pt modelId="{C21880BF-1988-4093-8CF4-41EE6A918A31}">
      <dgm:prSet/>
      <dgm:spPr/>
      <dgm:t>
        <a:bodyPr/>
        <a:lstStyle/>
        <a:p>
          <a:r>
            <a:rPr lang="nb-NO"/>
            <a:t>Experiences should demonstrate the Learning Outcomes and documented on ManageBac</a:t>
          </a:r>
          <a:endParaRPr lang="en-US"/>
        </a:p>
      </dgm:t>
    </dgm:pt>
    <dgm:pt modelId="{85939704-8D5A-4368-8CB6-B69E306228E8}" type="parTrans" cxnId="{EC6F2076-A36C-41AA-AD65-D36E9D7C407D}">
      <dgm:prSet/>
      <dgm:spPr/>
      <dgm:t>
        <a:bodyPr/>
        <a:lstStyle/>
        <a:p>
          <a:endParaRPr lang="en-US"/>
        </a:p>
      </dgm:t>
    </dgm:pt>
    <dgm:pt modelId="{2B932150-AA35-4CD3-86AD-6F892E33393E}" type="sibTrans" cxnId="{EC6F2076-A36C-41AA-AD65-D36E9D7C407D}">
      <dgm:prSet/>
      <dgm:spPr/>
      <dgm:t>
        <a:bodyPr/>
        <a:lstStyle/>
        <a:p>
          <a:endParaRPr lang="en-US"/>
        </a:p>
      </dgm:t>
    </dgm:pt>
    <dgm:pt modelId="{4597E47E-4AD4-4EB8-892B-795A60EC580D}">
      <dgm:prSet/>
      <dgm:spPr/>
      <dgm:t>
        <a:bodyPr/>
        <a:lstStyle/>
        <a:p>
          <a:r>
            <a:rPr lang="nb-NO"/>
            <a:t>Experiences</a:t>
          </a:r>
          <a:endParaRPr lang="en-US"/>
        </a:p>
      </dgm:t>
    </dgm:pt>
    <dgm:pt modelId="{96B46913-7C3B-4E3F-A3D9-F3B625FA99C5}" type="parTrans" cxnId="{314EF409-656F-4343-903A-CEC56DA9FEF7}">
      <dgm:prSet/>
      <dgm:spPr/>
      <dgm:t>
        <a:bodyPr/>
        <a:lstStyle/>
        <a:p>
          <a:endParaRPr lang="en-US"/>
        </a:p>
      </dgm:t>
    </dgm:pt>
    <dgm:pt modelId="{EB1AFE92-2901-4DC8-A399-AE42FE8A0FFA}" type="sibTrans" cxnId="{314EF409-656F-4343-903A-CEC56DA9FEF7}">
      <dgm:prSet/>
      <dgm:spPr/>
      <dgm:t>
        <a:bodyPr/>
        <a:lstStyle/>
        <a:p>
          <a:endParaRPr lang="en-US"/>
        </a:p>
      </dgm:t>
    </dgm:pt>
    <dgm:pt modelId="{E86703FB-BDD5-415A-9BB6-5215A25EC955}">
      <dgm:prSet/>
      <dgm:spPr/>
      <dgm:t>
        <a:bodyPr/>
        <a:lstStyle/>
        <a:p>
          <a:r>
            <a:rPr lang="nb-NO"/>
            <a:t>Single experiences </a:t>
          </a:r>
          <a:endParaRPr lang="en-US"/>
        </a:p>
      </dgm:t>
    </dgm:pt>
    <dgm:pt modelId="{ED94805E-F92B-4A9F-9E03-DA2F49601BE7}" type="parTrans" cxnId="{BE2EF553-452A-43A4-8A13-8FE99D12633E}">
      <dgm:prSet/>
      <dgm:spPr/>
      <dgm:t>
        <a:bodyPr/>
        <a:lstStyle/>
        <a:p>
          <a:endParaRPr lang="en-US"/>
        </a:p>
      </dgm:t>
    </dgm:pt>
    <dgm:pt modelId="{CB283307-E24E-4992-BFAD-0AEB60089B5F}" type="sibTrans" cxnId="{BE2EF553-452A-43A4-8A13-8FE99D12633E}">
      <dgm:prSet/>
      <dgm:spPr/>
      <dgm:t>
        <a:bodyPr/>
        <a:lstStyle/>
        <a:p>
          <a:endParaRPr lang="en-US"/>
        </a:p>
      </dgm:t>
    </dgm:pt>
    <dgm:pt modelId="{C0081A9C-8F47-420A-A4D6-B74EBAC6E804}">
      <dgm:prSet/>
      <dgm:spPr/>
      <dgm:t>
        <a:bodyPr/>
        <a:lstStyle/>
        <a:p>
          <a:r>
            <a:rPr lang="nb-NO"/>
            <a:t>Series of related experiences</a:t>
          </a:r>
          <a:endParaRPr lang="en-US"/>
        </a:p>
      </dgm:t>
    </dgm:pt>
    <dgm:pt modelId="{AADE5EE8-8546-4337-ADAE-038D2F6811FB}" type="parTrans" cxnId="{4611FFF8-EC42-4019-8AB8-933141E488F8}">
      <dgm:prSet/>
      <dgm:spPr/>
      <dgm:t>
        <a:bodyPr/>
        <a:lstStyle/>
        <a:p>
          <a:endParaRPr lang="en-US"/>
        </a:p>
      </dgm:t>
    </dgm:pt>
    <dgm:pt modelId="{DF598D62-4DAE-4E15-B38C-FE81272C7C27}" type="sibTrans" cxnId="{4611FFF8-EC42-4019-8AB8-933141E488F8}">
      <dgm:prSet/>
      <dgm:spPr/>
      <dgm:t>
        <a:bodyPr/>
        <a:lstStyle/>
        <a:p>
          <a:endParaRPr lang="en-US"/>
        </a:p>
      </dgm:t>
    </dgm:pt>
    <dgm:pt modelId="{8B626A31-6D72-4A1F-8611-76186A4ABEEE}">
      <dgm:prSet/>
      <dgm:spPr/>
      <dgm:t>
        <a:bodyPr/>
        <a:lstStyle/>
        <a:p>
          <a:r>
            <a:rPr lang="nb-NO"/>
            <a:t>CAS projects: collaborative, long-term (minimum 1 month)</a:t>
          </a:r>
          <a:endParaRPr lang="en-US"/>
        </a:p>
      </dgm:t>
    </dgm:pt>
    <dgm:pt modelId="{F0830626-703C-4309-B8DB-BAED0DAE0CBF}" type="parTrans" cxnId="{F4C07DF9-D4D4-47A8-8499-37A628AE3E35}">
      <dgm:prSet/>
      <dgm:spPr/>
      <dgm:t>
        <a:bodyPr/>
        <a:lstStyle/>
        <a:p>
          <a:endParaRPr lang="en-US"/>
        </a:p>
      </dgm:t>
    </dgm:pt>
    <dgm:pt modelId="{72C15091-A202-4661-AF05-B64361987940}" type="sibTrans" cxnId="{F4C07DF9-D4D4-47A8-8499-37A628AE3E35}">
      <dgm:prSet/>
      <dgm:spPr/>
      <dgm:t>
        <a:bodyPr/>
        <a:lstStyle/>
        <a:p>
          <a:endParaRPr lang="en-US"/>
        </a:p>
      </dgm:t>
    </dgm:pt>
    <dgm:pt modelId="{B634AE14-33DD-46F7-A1B3-C281AA3C9BB3}">
      <dgm:prSet/>
      <dgm:spPr/>
      <dgm:t>
        <a:bodyPr/>
        <a:lstStyle/>
        <a:p>
          <a:r>
            <a:rPr lang="nb-NO" dirty="0" err="1"/>
            <a:t>Recorded</a:t>
          </a:r>
          <a:r>
            <a:rPr lang="nb-NO" dirty="0"/>
            <a:t> in </a:t>
          </a:r>
          <a:r>
            <a:rPr lang="nb-NO" dirty="0" err="1"/>
            <a:t>the</a:t>
          </a:r>
          <a:r>
            <a:rPr lang="nb-NO" dirty="0"/>
            <a:t> CAS Portfolio (</a:t>
          </a:r>
          <a:r>
            <a:rPr lang="nb-NO" dirty="0" err="1"/>
            <a:t>Managebac</a:t>
          </a:r>
          <a:r>
            <a:rPr lang="nb-NO" dirty="0"/>
            <a:t>)</a:t>
          </a:r>
          <a:endParaRPr lang="en-US" dirty="0"/>
        </a:p>
      </dgm:t>
    </dgm:pt>
    <dgm:pt modelId="{BF4A6CD3-476C-4518-A11D-B8427E428A53}" type="parTrans" cxnId="{0F874AB6-F1AB-4184-BA53-8F28FE89DCA5}">
      <dgm:prSet/>
      <dgm:spPr/>
      <dgm:t>
        <a:bodyPr/>
        <a:lstStyle/>
        <a:p>
          <a:endParaRPr lang="en-US"/>
        </a:p>
      </dgm:t>
    </dgm:pt>
    <dgm:pt modelId="{2B0DE1AC-18D7-455B-B7D9-CD466E677AC4}" type="sibTrans" cxnId="{0F874AB6-F1AB-4184-BA53-8F28FE89DCA5}">
      <dgm:prSet/>
      <dgm:spPr/>
      <dgm:t>
        <a:bodyPr/>
        <a:lstStyle/>
        <a:p>
          <a:endParaRPr lang="en-US"/>
        </a:p>
      </dgm:t>
    </dgm:pt>
    <dgm:pt modelId="{8C66DF24-E83D-46A0-A8E8-7E3865A1D8C7}" type="pres">
      <dgm:prSet presAssocID="{56F4D13E-16F0-43A2-9EA9-855406364726}" presName="Name0" presStyleCnt="0">
        <dgm:presLayoutVars>
          <dgm:dir/>
          <dgm:animLvl val="lvl"/>
          <dgm:resizeHandles val="exact"/>
        </dgm:presLayoutVars>
      </dgm:prSet>
      <dgm:spPr/>
    </dgm:pt>
    <dgm:pt modelId="{C64F9F9D-EAEB-44DC-924E-23B3274A0E9E}" type="pres">
      <dgm:prSet presAssocID="{B634AE14-33DD-46F7-A1B3-C281AA3C9BB3}" presName="boxAndChildren" presStyleCnt="0"/>
      <dgm:spPr/>
    </dgm:pt>
    <dgm:pt modelId="{9A3DF537-CDBE-4E5C-960E-7AC409203EC4}" type="pres">
      <dgm:prSet presAssocID="{B634AE14-33DD-46F7-A1B3-C281AA3C9BB3}" presName="parentTextBox" presStyleLbl="node1" presStyleIdx="0" presStyleCnt="4"/>
      <dgm:spPr/>
    </dgm:pt>
    <dgm:pt modelId="{85FBCD86-3B51-4AB9-A884-B5BB390BA70F}" type="pres">
      <dgm:prSet presAssocID="{EB1AFE92-2901-4DC8-A399-AE42FE8A0FFA}" presName="sp" presStyleCnt="0"/>
      <dgm:spPr/>
    </dgm:pt>
    <dgm:pt modelId="{D65FB8FD-35BE-4638-A4FC-F4E93E0DBC6E}" type="pres">
      <dgm:prSet presAssocID="{4597E47E-4AD4-4EB8-892B-795A60EC580D}" presName="arrowAndChildren" presStyleCnt="0"/>
      <dgm:spPr/>
    </dgm:pt>
    <dgm:pt modelId="{DAE675B7-7A62-4647-8241-DD67DD7F222B}" type="pres">
      <dgm:prSet presAssocID="{4597E47E-4AD4-4EB8-892B-795A60EC580D}" presName="parentTextArrow" presStyleLbl="node1" presStyleIdx="0" presStyleCnt="4"/>
      <dgm:spPr/>
    </dgm:pt>
    <dgm:pt modelId="{FC43739B-5CF0-4021-9EF5-68A75914C75F}" type="pres">
      <dgm:prSet presAssocID="{4597E47E-4AD4-4EB8-892B-795A60EC580D}" presName="arrow" presStyleLbl="node1" presStyleIdx="1" presStyleCnt="4"/>
      <dgm:spPr/>
    </dgm:pt>
    <dgm:pt modelId="{A858599D-C6D0-495A-AD8D-362D1A22B60A}" type="pres">
      <dgm:prSet presAssocID="{4597E47E-4AD4-4EB8-892B-795A60EC580D}" presName="descendantArrow" presStyleCnt="0"/>
      <dgm:spPr/>
    </dgm:pt>
    <dgm:pt modelId="{3039707F-67A9-4DD2-802D-01B9ECB2E24F}" type="pres">
      <dgm:prSet presAssocID="{E86703FB-BDD5-415A-9BB6-5215A25EC955}" presName="childTextArrow" presStyleLbl="fgAccFollowNode1" presStyleIdx="0" presStyleCnt="3">
        <dgm:presLayoutVars>
          <dgm:bulletEnabled val="1"/>
        </dgm:presLayoutVars>
      </dgm:prSet>
      <dgm:spPr/>
    </dgm:pt>
    <dgm:pt modelId="{517886B6-620F-4755-B546-7F2C3D554D0A}" type="pres">
      <dgm:prSet presAssocID="{C0081A9C-8F47-420A-A4D6-B74EBAC6E804}" presName="childTextArrow" presStyleLbl="fgAccFollowNode1" presStyleIdx="1" presStyleCnt="3">
        <dgm:presLayoutVars>
          <dgm:bulletEnabled val="1"/>
        </dgm:presLayoutVars>
      </dgm:prSet>
      <dgm:spPr/>
    </dgm:pt>
    <dgm:pt modelId="{CF9578DF-A116-4003-984D-78909BDD3692}" type="pres">
      <dgm:prSet presAssocID="{8B626A31-6D72-4A1F-8611-76186A4ABEEE}" presName="childTextArrow" presStyleLbl="fgAccFollowNode1" presStyleIdx="2" presStyleCnt="3">
        <dgm:presLayoutVars>
          <dgm:bulletEnabled val="1"/>
        </dgm:presLayoutVars>
      </dgm:prSet>
      <dgm:spPr/>
    </dgm:pt>
    <dgm:pt modelId="{3941FBCF-5227-4560-B6F2-FD9AA6436EEC}" type="pres">
      <dgm:prSet presAssocID="{2B932150-AA35-4CD3-86AD-6F892E33393E}" presName="sp" presStyleCnt="0"/>
      <dgm:spPr/>
    </dgm:pt>
    <dgm:pt modelId="{8FAC7700-2D14-4AAC-A262-29B015E8FBDF}" type="pres">
      <dgm:prSet presAssocID="{C21880BF-1988-4093-8CF4-41EE6A918A31}" presName="arrowAndChildren" presStyleCnt="0"/>
      <dgm:spPr/>
    </dgm:pt>
    <dgm:pt modelId="{CEC4226D-9E02-4A37-9631-C37C31F10F37}" type="pres">
      <dgm:prSet presAssocID="{C21880BF-1988-4093-8CF4-41EE6A918A31}" presName="parentTextArrow" presStyleLbl="node1" presStyleIdx="2" presStyleCnt="4"/>
      <dgm:spPr/>
    </dgm:pt>
    <dgm:pt modelId="{89475CD8-6430-4EC3-8E7C-DF505A086DD3}" type="pres">
      <dgm:prSet presAssocID="{F7A35D06-8FBF-4653-A38D-04BE546800E5}" presName="sp" presStyleCnt="0"/>
      <dgm:spPr/>
    </dgm:pt>
    <dgm:pt modelId="{3347F06A-D17C-4F01-9BD7-C38FAF03819D}" type="pres">
      <dgm:prSet presAssocID="{7C7F15E2-4624-4B5E-A0F0-27BE74062EED}" presName="arrowAndChildren" presStyleCnt="0"/>
      <dgm:spPr/>
    </dgm:pt>
    <dgm:pt modelId="{31B4E515-09E3-4209-B292-A656485606CB}" type="pres">
      <dgm:prSet presAssocID="{7C7F15E2-4624-4B5E-A0F0-27BE74062EED}" presName="parentTextArrow" presStyleLbl="node1" presStyleIdx="3" presStyleCnt="4"/>
      <dgm:spPr/>
    </dgm:pt>
  </dgm:ptLst>
  <dgm:cxnLst>
    <dgm:cxn modelId="{314EF409-656F-4343-903A-CEC56DA9FEF7}" srcId="{56F4D13E-16F0-43A2-9EA9-855406364726}" destId="{4597E47E-4AD4-4EB8-892B-795A60EC580D}" srcOrd="2" destOrd="0" parTransId="{96B46913-7C3B-4E3F-A3D9-F3B625FA99C5}" sibTransId="{EB1AFE92-2901-4DC8-A399-AE42FE8A0FFA}"/>
    <dgm:cxn modelId="{62298B1B-72F4-440A-91B5-857F3440D429}" srcId="{56F4D13E-16F0-43A2-9EA9-855406364726}" destId="{7C7F15E2-4624-4B5E-A0F0-27BE74062EED}" srcOrd="0" destOrd="0" parTransId="{03702495-BD62-4DD5-BD16-7AE4A3014BB9}" sibTransId="{F7A35D06-8FBF-4653-A38D-04BE546800E5}"/>
    <dgm:cxn modelId="{416B1C5F-34EC-40AD-9FE7-5E683D9B9FC9}" type="presOf" srcId="{4597E47E-4AD4-4EB8-892B-795A60EC580D}" destId="{FC43739B-5CF0-4021-9EF5-68A75914C75F}" srcOrd="1" destOrd="0" presId="urn:microsoft.com/office/officeart/2005/8/layout/process4"/>
    <dgm:cxn modelId="{BE2EF553-452A-43A4-8A13-8FE99D12633E}" srcId="{4597E47E-4AD4-4EB8-892B-795A60EC580D}" destId="{E86703FB-BDD5-415A-9BB6-5215A25EC955}" srcOrd="0" destOrd="0" parTransId="{ED94805E-F92B-4A9F-9E03-DA2F49601BE7}" sibTransId="{CB283307-E24E-4992-BFAD-0AEB60089B5F}"/>
    <dgm:cxn modelId="{EC6F2076-A36C-41AA-AD65-D36E9D7C407D}" srcId="{56F4D13E-16F0-43A2-9EA9-855406364726}" destId="{C21880BF-1988-4093-8CF4-41EE6A918A31}" srcOrd="1" destOrd="0" parTransId="{85939704-8D5A-4368-8CB6-B69E306228E8}" sibTransId="{2B932150-AA35-4CD3-86AD-6F892E33393E}"/>
    <dgm:cxn modelId="{ADFDEB96-788B-49DF-B0CA-4355C9BAC1DC}" type="presOf" srcId="{C0081A9C-8F47-420A-A4D6-B74EBAC6E804}" destId="{517886B6-620F-4755-B546-7F2C3D554D0A}" srcOrd="0" destOrd="0" presId="urn:microsoft.com/office/officeart/2005/8/layout/process4"/>
    <dgm:cxn modelId="{146AFDA7-EFBC-4D5B-AEC3-DF349D9E5A0E}" type="presOf" srcId="{B634AE14-33DD-46F7-A1B3-C281AA3C9BB3}" destId="{9A3DF537-CDBE-4E5C-960E-7AC409203EC4}" srcOrd="0" destOrd="0" presId="urn:microsoft.com/office/officeart/2005/8/layout/process4"/>
    <dgm:cxn modelId="{4305C2AB-F250-481C-A0D3-78F162DED487}" type="presOf" srcId="{C21880BF-1988-4093-8CF4-41EE6A918A31}" destId="{CEC4226D-9E02-4A37-9631-C37C31F10F37}" srcOrd="0" destOrd="0" presId="urn:microsoft.com/office/officeart/2005/8/layout/process4"/>
    <dgm:cxn modelId="{C566F6AD-C596-4C49-8514-D68598284D6C}" type="presOf" srcId="{E86703FB-BDD5-415A-9BB6-5215A25EC955}" destId="{3039707F-67A9-4DD2-802D-01B9ECB2E24F}" srcOrd="0" destOrd="0" presId="urn:microsoft.com/office/officeart/2005/8/layout/process4"/>
    <dgm:cxn modelId="{0F874AB6-F1AB-4184-BA53-8F28FE89DCA5}" srcId="{56F4D13E-16F0-43A2-9EA9-855406364726}" destId="{B634AE14-33DD-46F7-A1B3-C281AA3C9BB3}" srcOrd="3" destOrd="0" parTransId="{BF4A6CD3-476C-4518-A11D-B8427E428A53}" sibTransId="{2B0DE1AC-18D7-455B-B7D9-CD466E677AC4}"/>
    <dgm:cxn modelId="{98E82FBB-825C-4870-B81A-DC52185B2F86}" type="presOf" srcId="{4597E47E-4AD4-4EB8-892B-795A60EC580D}" destId="{DAE675B7-7A62-4647-8241-DD67DD7F222B}" srcOrd="0" destOrd="0" presId="urn:microsoft.com/office/officeart/2005/8/layout/process4"/>
    <dgm:cxn modelId="{16A9DEC3-B406-4A30-85D8-06FBFC6FBDA2}" type="presOf" srcId="{7C7F15E2-4624-4B5E-A0F0-27BE74062EED}" destId="{31B4E515-09E3-4209-B292-A656485606CB}" srcOrd="0" destOrd="0" presId="urn:microsoft.com/office/officeart/2005/8/layout/process4"/>
    <dgm:cxn modelId="{39037FD4-7D03-4424-81A7-72B5E8678DAD}" type="presOf" srcId="{8B626A31-6D72-4A1F-8611-76186A4ABEEE}" destId="{CF9578DF-A116-4003-984D-78909BDD3692}" srcOrd="0" destOrd="0" presId="urn:microsoft.com/office/officeart/2005/8/layout/process4"/>
    <dgm:cxn modelId="{8399EAF8-73FA-42F3-AADE-CEFFDCB83E59}" type="presOf" srcId="{56F4D13E-16F0-43A2-9EA9-855406364726}" destId="{8C66DF24-E83D-46A0-A8E8-7E3865A1D8C7}" srcOrd="0" destOrd="0" presId="urn:microsoft.com/office/officeart/2005/8/layout/process4"/>
    <dgm:cxn modelId="{4611FFF8-EC42-4019-8AB8-933141E488F8}" srcId="{4597E47E-4AD4-4EB8-892B-795A60EC580D}" destId="{C0081A9C-8F47-420A-A4D6-B74EBAC6E804}" srcOrd="1" destOrd="0" parTransId="{AADE5EE8-8546-4337-ADAE-038D2F6811FB}" sibTransId="{DF598D62-4DAE-4E15-B38C-FE81272C7C27}"/>
    <dgm:cxn modelId="{F4C07DF9-D4D4-47A8-8499-37A628AE3E35}" srcId="{4597E47E-4AD4-4EB8-892B-795A60EC580D}" destId="{8B626A31-6D72-4A1F-8611-76186A4ABEEE}" srcOrd="2" destOrd="0" parTransId="{F0830626-703C-4309-B8DB-BAED0DAE0CBF}" sibTransId="{72C15091-A202-4661-AF05-B64361987940}"/>
    <dgm:cxn modelId="{7AF75531-DA08-4B94-8CF7-94D58AFE9286}" type="presParOf" srcId="{8C66DF24-E83D-46A0-A8E8-7E3865A1D8C7}" destId="{C64F9F9D-EAEB-44DC-924E-23B3274A0E9E}" srcOrd="0" destOrd="0" presId="urn:microsoft.com/office/officeart/2005/8/layout/process4"/>
    <dgm:cxn modelId="{F84A4476-25B7-420E-AC57-19DB01396668}" type="presParOf" srcId="{C64F9F9D-EAEB-44DC-924E-23B3274A0E9E}" destId="{9A3DF537-CDBE-4E5C-960E-7AC409203EC4}" srcOrd="0" destOrd="0" presId="urn:microsoft.com/office/officeart/2005/8/layout/process4"/>
    <dgm:cxn modelId="{8C5FE400-64F5-4B4A-AB90-A21E5A4C2270}" type="presParOf" srcId="{8C66DF24-E83D-46A0-A8E8-7E3865A1D8C7}" destId="{85FBCD86-3B51-4AB9-A884-B5BB390BA70F}" srcOrd="1" destOrd="0" presId="urn:microsoft.com/office/officeart/2005/8/layout/process4"/>
    <dgm:cxn modelId="{5A549BB5-BAEB-4038-9F71-36EA937456D1}" type="presParOf" srcId="{8C66DF24-E83D-46A0-A8E8-7E3865A1D8C7}" destId="{D65FB8FD-35BE-4638-A4FC-F4E93E0DBC6E}" srcOrd="2" destOrd="0" presId="urn:microsoft.com/office/officeart/2005/8/layout/process4"/>
    <dgm:cxn modelId="{BCDE77A8-42D7-4966-A594-9EDE1E49C1B1}" type="presParOf" srcId="{D65FB8FD-35BE-4638-A4FC-F4E93E0DBC6E}" destId="{DAE675B7-7A62-4647-8241-DD67DD7F222B}" srcOrd="0" destOrd="0" presId="urn:microsoft.com/office/officeart/2005/8/layout/process4"/>
    <dgm:cxn modelId="{74862355-5D1E-4597-82F5-6EB543D38D0E}" type="presParOf" srcId="{D65FB8FD-35BE-4638-A4FC-F4E93E0DBC6E}" destId="{FC43739B-5CF0-4021-9EF5-68A75914C75F}" srcOrd="1" destOrd="0" presId="urn:microsoft.com/office/officeart/2005/8/layout/process4"/>
    <dgm:cxn modelId="{985C43BA-2E66-4B31-B56F-6C3411CACDB4}" type="presParOf" srcId="{D65FB8FD-35BE-4638-A4FC-F4E93E0DBC6E}" destId="{A858599D-C6D0-495A-AD8D-362D1A22B60A}" srcOrd="2" destOrd="0" presId="urn:microsoft.com/office/officeart/2005/8/layout/process4"/>
    <dgm:cxn modelId="{28FC1BC7-A72A-49B8-92EA-2E9AC93AEF99}" type="presParOf" srcId="{A858599D-C6D0-495A-AD8D-362D1A22B60A}" destId="{3039707F-67A9-4DD2-802D-01B9ECB2E24F}" srcOrd="0" destOrd="0" presId="urn:microsoft.com/office/officeart/2005/8/layout/process4"/>
    <dgm:cxn modelId="{C676C60B-504B-4C24-996C-F44A0237FD65}" type="presParOf" srcId="{A858599D-C6D0-495A-AD8D-362D1A22B60A}" destId="{517886B6-620F-4755-B546-7F2C3D554D0A}" srcOrd="1" destOrd="0" presId="urn:microsoft.com/office/officeart/2005/8/layout/process4"/>
    <dgm:cxn modelId="{78E4E461-219D-43B5-A181-AD02209D5221}" type="presParOf" srcId="{A858599D-C6D0-495A-AD8D-362D1A22B60A}" destId="{CF9578DF-A116-4003-984D-78909BDD3692}" srcOrd="2" destOrd="0" presId="urn:microsoft.com/office/officeart/2005/8/layout/process4"/>
    <dgm:cxn modelId="{CA3137FE-677E-487D-A16F-B5BB1E5C9EA1}" type="presParOf" srcId="{8C66DF24-E83D-46A0-A8E8-7E3865A1D8C7}" destId="{3941FBCF-5227-4560-B6F2-FD9AA6436EEC}" srcOrd="3" destOrd="0" presId="urn:microsoft.com/office/officeart/2005/8/layout/process4"/>
    <dgm:cxn modelId="{E19805BC-773C-4897-88E9-50288F09FB11}" type="presParOf" srcId="{8C66DF24-E83D-46A0-A8E8-7E3865A1D8C7}" destId="{8FAC7700-2D14-4AAC-A262-29B015E8FBDF}" srcOrd="4" destOrd="0" presId="urn:microsoft.com/office/officeart/2005/8/layout/process4"/>
    <dgm:cxn modelId="{D9B096B2-601E-4BCF-A534-AF906C82C053}" type="presParOf" srcId="{8FAC7700-2D14-4AAC-A262-29B015E8FBDF}" destId="{CEC4226D-9E02-4A37-9631-C37C31F10F37}" srcOrd="0" destOrd="0" presId="urn:microsoft.com/office/officeart/2005/8/layout/process4"/>
    <dgm:cxn modelId="{A3A838BF-33FC-4469-84CD-247C8282AF1D}" type="presParOf" srcId="{8C66DF24-E83D-46A0-A8E8-7E3865A1D8C7}" destId="{89475CD8-6430-4EC3-8E7C-DF505A086DD3}" srcOrd="5" destOrd="0" presId="urn:microsoft.com/office/officeart/2005/8/layout/process4"/>
    <dgm:cxn modelId="{607C6AEC-7929-425B-BF5D-9828E7C3856D}" type="presParOf" srcId="{8C66DF24-E83D-46A0-A8E8-7E3865A1D8C7}" destId="{3347F06A-D17C-4F01-9BD7-C38FAF03819D}" srcOrd="6" destOrd="0" presId="urn:microsoft.com/office/officeart/2005/8/layout/process4"/>
    <dgm:cxn modelId="{A6402F30-3D0B-4F83-9539-0AB063A22926}" type="presParOf" srcId="{3347F06A-D17C-4F01-9BD7-C38FAF03819D}" destId="{31B4E515-09E3-4209-B292-A656485606C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29376-D0AB-49DF-8323-579CA43264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E41A44-35EA-4069-97EB-56E72E118D1D}">
      <dgm:prSet/>
      <dgm:spPr/>
      <dgm:t>
        <a:bodyPr/>
        <a:lstStyle/>
        <a:p>
          <a:r>
            <a:rPr lang="nb-NO" b="1"/>
            <a:t>PLAN </a:t>
          </a:r>
          <a:r>
            <a:rPr lang="nb-NO" b="1">
              <a:sym typeface="Wingdings" panose="05000000000000000000" pitchFamily="2" charset="2"/>
            </a:rPr>
            <a:t></a:t>
          </a:r>
          <a:r>
            <a:rPr lang="nb-NO" b="1"/>
            <a:t> ACT </a:t>
          </a:r>
          <a:r>
            <a:rPr lang="nb-NO" b="1">
              <a:sym typeface="Wingdings" panose="05000000000000000000" pitchFamily="2" charset="2"/>
            </a:rPr>
            <a:t></a:t>
          </a:r>
          <a:r>
            <a:rPr lang="nb-NO" b="1"/>
            <a:t> OBSERVE </a:t>
          </a:r>
          <a:r>
            <a:rPr lang="nb-NO" b="1">
              <a:sym typeface="Wingdings" panose="05000000000000000000" pitchFamily="2" charset="2"/>
            </a:rPr>
            <a:t></a:t>
          </a:r>
          <a:r>
            <a:rPr lang="nb-NO" b="1"/>
            <a:t> REFLECT</a:t>
          </a:r>
          <a:r>
            <a:rPr lang="nb-NO" b="1">
              <a:sym typeface="Wingdings" panose="05000000000000000000" pitchFamily="2" charset="2"/>
            </a:rPr>
            <a:t></a:t>
          </a:r>
          <a:r>
            <a:rPr lang="nb-NO" b="1"/>
            <a:t>RECORD</a:t>
          </a:r>
          <a:endParaRPr lang="en-US"/>
        </a:p>
      </dgm:t>
    </dgm:pt>
    <dgm:pt modelId="{B4A111E5-C6BF-4792-9304-0053AB7E8458}" type="parTrans" cxnId="{F91069DF-FF8A-4FF8-AA5E-13830864757A}">
      <dgm:prSet/>
      <dgm:spPr/>
      <dgm:t>
        <a:bodyPr/>
        <a:lstStyle/>
        <a:p>
          <a:endParaRPr lang="en-US"/>
        </a:p>
      </dgm:t>
    </dgm:pt>
    <dgm:pt modelId="{FC8A5FE2-8F60-4623-B75D-3E879BFE3B94}" type="sibTrans" cxnId="{F91069DF-FF8A-4FF8-AA5E-13830864757A}">
      <dgm:prSet/>
      <dgm:spPr/>
      <dgm:t>
        <a:bodyPr/>
        <a:lstStyle/>
        <a:p>
          <a:endParaRPr lang="en-US"/>
        </a:p>
      </dgm:t>
    </dgm:pt>
    <dgm:pt modelId="{C21D953B-82B3-429A-98C7-E2888BDA8D46}">
      <dgm:prSet/>
      <dgm:spPr/>
      <dgm:t>
        <a:bodyPr/>
        <a:lstStyle/>
        <a:p>
          <a:r>
            <a:rPr lang="nb-NO" b="1"/>
            <a:t>(Repeat often)</a:t>
          </a:r>
          <a:endParaRPr lang="en-US"/>
        </a:p>
      </dgm:t>
    </dgm:pt>
    <dgm:pt modelId="{56C63856-A3A3-4982-A431-018CF40A2844}" type="parTrans" cxnId="{BCBB91FC-1119-4DE7-8A35-081692E990A3}">
      <dgm:prSet/>
      <dgm:spPr/>
      <dgm:t>
        <a:bodyPr/>
        <a:lstStyle/>
        <a:p>
          <a:endParaRPr lang="en-US"/>
        </a:p>
      </dgm:t>
    </dgm:pt>
    <dgm:pt modelId="{425B149A-DDE0-4C82-9130-60702D523AA4}" type="sibTrans" cxnId="{BCBB91FC-1119-4DE7-8A35-081692E990A3}">
      <dgm:prSet/>
      <dgm:spPr/>
      <dgm:t>
        <a:bodyPr/>
        <a:lstStyle/>
        <a:p>
          <a:endParaRPr lang="en-US"/>
        </a:p>
      </dgm:t>
    </dgm:pt>
    <dgm:pt modelId="{64CE67EF-92FB-4745-ACF9-D8D2586288A8}" type="pres">
      <dgm:prSet presAssocID="{B4029376-D0AB-49DF-8323-579CA43264C5}" presName="root" presStyleCnt="0">
        <dgm:presLayoutVars>
          <dgm:dir/>
          <dgm:resizeHandles val="exact"/>
        </dgm:presLayoutVars>
      </dgm:prSet>
      <dgm:spPr/>
    </dgm:pt>
    <dgm:pt modelId="{4F153258-351D-40CF-B89E-03AAEFD02E36}" type="pres">
      <dgm:prSet presAssocID="{04E41A44-35EA-4069-97EB-56E72E118D1D}" presName="compNode" presStyleCnt="0"/>
      <dgm:spPr/>
    </dgm:pt>
    <dgm:pt modelId="{E7E3866B-F3D4-4E56-A912-0E8BAC7193E7}" type="pres">
      <dgm:prSet presAssocID="{04E41A44-35EA-4069-97EB-56E72E118D1D}" presName="bgRect" presStyleLbl="bgShp" presStyleIdx="0" presStyleCnt="2"/>
      <dgm:spPr/>
    </dgm:pt>
    <dgm:pt modelId="{E1DF59A5-0C61-482F-A5CC-5031F39FA199}" type="pres">
      <dgm:prSet presAssocID="{04E41A44-35EA-4069-97EB-56E72E118D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Øye"/>
        </a:ext>
      </dgm:extLst>
    </dgm:pt>
    <dgm:pt modelId="{04E395D0-6E7F-4A2E-B236-60A67B90F2E3}" type="pres">
      <dgm:prSet presAssocID="{04E41A44-35EA-4069-97EB-56E72E118D1D}" presName="spaceRect" presStyleCnt="0"/>
      <dgm:spPr/>
    </dgm:pt>
    <dgm:pt modelId="{4B96CB83-D3E3-4CD4-9C3A-36EFE2752E81}" type="pres">
      <dgm:prSet presAssocID="{04E41A44-35EA-4069-97EB-56E72E118D1D}" presName="parTx" presStyleLbl="revTx" presStyleIdx="0" presStyleCnt="2">
        <dgm:presLayoutVars>
          <dgm:chMax val="0"/>
          <dgm:chPref val="0"/>
        </dgm:presLayoutVars>
      </dgm:prSet>
      <dgm:spPr/>
    </dgm:pt>
    <dgm:pt modelId="{4A37F789-82EC-496E-983F-DB9CFD5B38CF}" type="pres">
      <dgm:prSet presAssocID="{FC8A5FE2-8F60-4623-B75D-3E879BFE3B94}" presName="sibTrans" presStyleCnt="0"/>
      <dgm:spPr/>
    </dgm:pt>
    <dgm:pt modelId="{AEF248AC-087B-41D6-82FA-C693120C1AAB}" type="pres">
      <dgm:prSet presAssocID="{C21D953B-82B3-429A-98C7-E2888BDA8D46}" presName="compNode" presStyleCnt="0"/>
      <dgm:spPr/>
    </dgm:pt>
    <dgm:pt modelId="{EFB02D25-FD59-4C34-9AE2-D0D4E7DB3593}" type="pres">
      <dgm:prSet presAssocID="{C21D953B-82B3-429A-98C7-E2888BDA8D46}" presName="bgRect" presStyleLbl="bgShp" presStyleIdx="1" presStyleCnt="2"/>
      <dgm:spPr/>
    </dgm:pt>
    <dgm:pt modelId="{A14E61A1-2CC4-456E-B43B-E7462CA46793}" type="pres">
      <dgm:prSet presAssocID="{C21D953B-82B3-429A-98C7-E2888BDA8D4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92C8E11F-E2F6-4745-90C9-FA035F7183AF}" type="pres">
      <dgm:prSet presAssocID="{C21D953B-82B3-429A-98C7-E2888BDA8D46}" presName="spaceRect" presStyleCnt="0"/>
      <dgm:spPr/>
    </dgm:pt>
    <dgm:pt modelId="{4A66F61A-817A-43DA-97A0-801122BBD822}" type="pres">
      <dgm:prSet presAssocID="{C21D953B-82B3-429A-98C7-E2888BDA8D4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5836CC1-5A2F-43BC-B3C1-3FF17535F120}" type="presOf" srcId="{04E41A44-35EA-4069-97EB-56E72E118D1D}" destId="{4B96CB83-D3E3-4CD4-9C3A-36EFE2752E81}" srcOrd="0" destOrd="0" presId="urn:microsoft.com/office/officeart/2018/2/layout/IconVerticalSolidList"/>
    <dgm:cxn modelId="{3A53C3DD-B492-4013-A66C-9BE427E69FD6}" type="presOf" srcId="{B4029376-D0AB-49DF-8323-579CA43264C5}" destId="{64CE67EF-92FB-4745-ACF9-D8D2586288A8}" srcOrd="0" destOrd="0" presId="urn:microsoft.com/office/officeart/2018/2/layout/IconVerticalSolidList"/>
    <dgm:cxn modelId="{F91069DF-FF8A-4FF8-AA5E-13830864757A}" srcId="{B4029376-D0AB-49DF-8323-579CA43264C5}" destId="{04E41A44-35EA-4069-97EB-56E72E118D1D}" srcOrd="0" destOrd="0" parTransId="{B4A111E5-C6BF-4792-9304-0053AB7E8458}" sibTransId="{FC8A5FE2-8F60-4623-B75D-3E879BFE3B94}"/>
    <dgm:cxn modelId="{D01A85EE-7C8A-4294-9B0F-4FCEA810CD47}" type="presOf" srcId="{C21D953B-82B3-429A-98C7-E2888BDA8D46}" destId="{4A66F61A-817A-43DA-97A0-801122BBD822}" srcOrd="0" destOrd="0" presId="urn:microsoft.com/office/officeart/2018/2/layout/IconVerticalSolidList"/>
    <dgm:cxn modelId="{BCBB91FC-1119-4DE7-8A35-081692E990A3}" srcId="{B4029376-D0AB-49DF-8323-579CA43264C5}" destId="{C21D953B-82B3-429A-98C7-E2888BDA8D46}" srcOrd="1" destOrd="0" parTransId="{56C63856-A3A3-4982-A431-018CF40A2844}" sibTransId="{425B149A-DDE0-4C82-9130-60702D523AA4}"/>
    <dgm:cxn modelId="{2B39A833-68DB-4038-99A3-3C2C378AB403}" type="presParOf" srcId="{64CE67EF-92FB-4745-ACF9-D8D2586288A8}" destId="{4F153258-351D-40CF-B89E-03AAEFD02E36}" srcOrd="0" destOrd="0" presId="urn:microsoft.com/office/officeart/2018/2/layout/IconVerticalSolidList"/>
    <dgm:cxn modelId="{877480C9-CB36-472E-AA9F-70EB7FB26838}" type="presParOf" srcId="{4F153258-351D-40CF-B89E-03AAEFD02E36}" destId="{E7E3866B-F3D4-4E56-A912-0E8BAC7193E7}" srcOrd="0" destOrd="0" presId="urn:microsoft.com/office/officeart/2018/2/layout/IconVerticalSolidList"/>
    <dgm:cxn modelId="{608B7872-E534-4519-AA1B-A0DA67AA1DBC}" type="presParOf" srcId="{4F153258-351D-40CF-B89E-03AAEFD02E36}" destId="{E1DF59A5-0C61-482F-A5CC-5031F39FA199}" srcOrd="1" destOrd="0" presId="urn:microsoft.com/office/officeart/2018/2/layout/IconVerticalSolidList"/>
    <dgm:cxn modelId="{E5B871AD-1DC3-4E18-B838-29BA4990FF6D}" type="presParOf" srcId="{4F153258-351D-40CF-B89E-03AAEFD02E36}" destId="{04E395D0-6E7F-4A2E-B236-60A67B90F2E3}" srcOrd="2" destOrd="0" presId="urn:microsoft.com/office/officeart/2018/2/layout/IconVerticalSolidList"/>
    <dgm:cxn modelId="{66B3A8A8-BA31-4439-83BB-2A59C7380944}" type="presParOf" srcId="{4F153258-351D-40CF-B89E-03AAEFD02E36}" destId="{4B96CB83-D3E3-4CD4-9C3A-36EFE2752E81}" srcOrd="3" destOrd="0" presId="urn:microsoft.com/office/officeart/2018/2/layout/IconVerticalSolidList"/>
    <dgm:cxn modelId="{5B387076-DA12-4F4C-B5F9-F639B704C1E6}" type="presParOf" srcId="{64CE67EF-92FB-4745-ACF9-D8D2586288A8}" destId="{4A37F789-82EC-496E-983F-DB9CFD5B38CF}" srcOrd="1" destOrd="0" presId="urn:microsoft.com/office/officeart/2018/2/layout/IconVerticalSolidList"/>
    <dgm:cxn modelId="{C84E0AAC-87C4-474A-A732-71F294A85EB2}" type="presParOf" srcId="{64CE67EF-92FB-4745-ACF9-D8D2586288A8}" destId="{AEF248AC-087B-41D6-82FA-C693120C1AAB}" srcOrd="2" destOrd="0" presId="urn:microsoft.com/office/officeart/2018/2/layout/IconVerticalSolidList"/>
    <dgm:cxn modelId="{815C8AF4-062F-454B-BCF5-3BA092CB3FEB}" type="presParOf" srcId="{AEF248AC-087B-41D6-82FA-C693120C1AAB}" destId="{EFB02D25-FD59-4C34-9AE2-D0D4E7DB3593}" srcOrd="0" destOrd="0" presId="urn:microsoft.com/office/officeart/2018/2/layout/IconVerticalSolidList"/>
    <dgm:cxn modelId="{B3344B0B-2460-4156-992F-8953A05369F1}" type="presParOf" srcId="{AEF248AC-087B-41D6-82FA-C693120C1AAB}" destId="{A14E61A1-2CC4-456E-B43B-E7462CA46793}" srcOrd="1" destOrd="0" presId="urn:microsoft.com/office/officeart/2018/2/layout/IconVerticalSolidList"/>
    <dgm:cxn modelId="{FF5B101D-A974-4D89-B94D-5DF6B2B654DF}" type="presParOf" srcId="{AEF248AC-087B-41D6-82FA-C693120C1AAB}" destId="{92C8E11F-E2F6-4745-90C9-FA035F7183AF}" srcOrd="2" destOrd="0" presId="urn:microsoft.com/office/officeart/2018/2/layout/IconVerticalSolidList"/>
    <dgm:cxn modelId="{B541BA1B-3F53-459C-901D-CB2D82328007}" type="presParOf" srcId="{AEF248AC-087B-41D6-82FA-C693120C1AAB}" destId="{4A66F61A-817A-43DA-97A0-801122BBD8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F19532-C2FE-425B-920D-E9CB0C5A3A7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BD08A-FDE5-4CF2-A29A-1B03A3C8B37D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Students and teachers get to know each other better</a:t>
          </a:r>
          <a:endParaRPr lang="en-US"/>
        </a:p>
      </dgm:t>
    </dgm:pt>
    <dgm:pt modelId="{033CA2A0-8451-4954-9114-EE9E29AF7E81}" type="parTrans" cxnId="{A66642F7-84FA-49A8-BED9-36A04F43459B}">
      <dgm:prSet/>
      <dgm:spPr/>
      <dgm:t>
        <a:bodyPr/>
        <a:lstStyle/>
        <a:p>
          <a:endParaRPr lang="en-US"/>
        </a:p>
      </dgm:t>
    </dgm:pt>
    <dgm:pt modelId="{B8708ACC-8320-4AF1-99CC-EBC11EF85D9B}" type="sibTrans" cxnId="{A66642F7-84FA-49A8-BED9-36A04F43459B}">
      <dgm:prSet/>
      <dgm:spPr/>
      <dgm:t>
        <a:bodyPr/>
        <a:lstStyle/>
        <a:p>
          <a:endParaRPr lang="en-US"/>
        </a:p>
      </dgm:t>
    </dgm:pt>
    <dgm:pt modelId="{9EB0C31B-423C-4DE4-8D95-37CC74069CD0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 err="1"/>
            <a:t>You</a:t>
          </a:r>
          <a:r>
            <a:rPr lang="nb-NO" dirty="0"/>
            <a:t> </a:t>
          </a:r>
          <a:r>
            <a:rPr lang="nb-NO" dirty="0" err="1"/>
            <a:t>get</a:t>
          </a:r>
          <a:r>
            <a:rPr lang="nb-NO" dirty="0"/>
            <a:t> to </a:t>
          </a:r>
          <a:r>
            <a:rPr lang="nb-NO" dirty="0" err="1"/>
            <a:t>know</a:t>
          </a:r>
          <a:r>
            <a:rPr lang="nb-NO" dirty="0"/>
            <a:t> </a:t>
          </a:r>
          <a:r>
            <a:rPr lang="nb-NO" dirty="0" err="1"/>
            <a:t>each</a:t>
          </a:r>
          <a:r>
            <a:rPr lang="nb-NO" dirty="0"/>
            <a:t> </a:t>
          </a:r>
          <a:r>
            <a:rPr lang="nb-NO" dirty="0" err="1"/>
            <a:t>other</a:t>
          </a:r>
          <a:r>
            <a:rPr lang="nb-NO" dirty="0"/>
            <a:t> </a:t>
          </a:r>
          <a:r>
            <a:rPr lang="nb-NO" dirty="0" err="1"/>
            <a:t>people</a:t>
          </a:r>
          <a:r>
            <a:rPr lang="nb-NO" dirty="0"/>
            <a:t> </a:t>
          </a:r>
          <a:r>
            <a:rPr lang="nb-NO" dirty="0" err="1"/>
            <a:t>outside</a:t>
          </a:r>
          <a:r>
            <a:rPr lang="nb-NO" dirty="0"/>
            <a:t> </a:t>
          </a:r>
          <a:r>
            <a:rPr lang="nb-NO" dirty="0" err="1"/>
            <a:t>of</a:t>
          </a:r>
          <a:r>
            <a:rPr lang="nb-NO" dirty="0"/>
            <a:t> </a:t>
          </a:r>
          <a:r>
            <a:rPr lang="nb-NO" dirty="0" err="1"/>
            <a:t>school</a:t>
          </a:r>
          <a:endParaRPr lang="en-US" dirty="0"/>
        </a:p>
      </dgm:t>
    </dgm:pt>
    <dgm:pt modelId="{410B3CE8-D0D0-440D-9ED6-D3CC84900ACB}" type="parTrans" cxnId="{F0223DD1-9414-4365-BC43-290F48780128}">
      <dgm:prSet/>
      <dgm:spPr/>
      <dgm:t>
        <a:bodyPr/>
        <a:lstStyle/>
        <a:p>
          <a:endParaRPr lang="en-US"/>
        </a:p>
      </dgm:t>
    </dgm:pt>
    <dgm:pt modelId="{D2A2F4C9-BB57-45B8-AFE3-BDA40133B3C9}" type="sibTrans" cxnId="{F0223DD1-9414-4365-BC43-290F48780128}">
      <dgm:prSet/>
      <dgm:spPr/>
      <dgm:t>
        <a:bodyPr/>
        <a:lstStyle/>
        <a:p>
          <a:endParaRPr lang="en-US"/>
        </a:p>
      </dgm:t>
    </dgm:pt>
    <dgm:pt modelId="{BF725EC9-3D23-4A4F-870C-28791836451E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You get to see a different side of us</a:t>
          </a:r>
          <a:endParaRPr lang="en-US"/>
        </a:p>
      </dgm:t>
    </dgm:pt>
    <dgm:pt modelId="{1799F079-03E9-44BF-BCC1-4EDFE3A840D2}" type="parTrans" cxnId="{595890D2-97AA-4E0B-BBE9-DBCFD398CED4}">
      <dgm:prSet/>
      <dgm:spPr/>
      <dgm:t>
        <a:bodyPr/>
        <a:lstStyle/>
        <a:p>
          <a:endParaRPr lang="en-US"/>
        </a:p>
      </dgm:t>
    </dgm:pt>
    <dgm:pt modelId="{E9687B1D-5E5C-4689-909A-50E68DC20161}" type="sibTrans" cxnId="{595890D2-97AA-4E0B-BBE9-DBCFD398CED4}">
      <dgm:prSet/>
      <dgm:spPr/>
      <dgm:t>
        <a:bodyPr/>
        <a:lstStyle/>
        <a:p>
          <a:endParaRPr lang="en-US"/>
        </a:p>
      </dgm:t>
    </dgm:pt>
    <dgm:pt modelId="{C34C27B8-F6EE-4B71-AAE9-47C81B6386AC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It's super </a:t>
          </a:r>
          <a:r>
            <a:rPr lang="nb-NO" dirty="0" err="1"/>
            <a:t>fun</a:t>
          </a:r>
          <a:endParaRPr lang="en-US" dirty="0"/>
        </a:p>
      </dgm:t>
    </dgm:pt>
    <dgm:pt modelId="{631D019C-53F3-41AA-B28E-88CACC3DF10B}" type="parTrans" cxnId="{89E98EB6-04F8-44AE-B8D4-5E24BA3E6E5D}">
      <dgm:prSet/>
      <dgm:spPr/>
      <dgm:t>
        <a:bodyPr/>
        <a:lstStyle/>
        <a:p>
          <a:endParaRPr lang="en-US"/>
        </a:p>
      </dgm:t>
    </dgm:pt>
    <dgm:pt modelId="{5EB349DF-439C-4FC2-9E6E-3CBAA8BD4AC5}" type="sibTrans" cxnId="{89E98EB6-04F8-44AE-B8D4-5E24BA3E6E5D}">
      <dgm:prSet/>
      <dgm:spPr/>
      <dgm:t>
        <a:bodyPr/>
        <a:lstStyle/>
        <a:p>
          <a:endParaRPr lang="en-US"/>
        </a:p>
      </dgm:t>
    </dgm:pt>
    <dgm:pt modelId="{AB4F296D-9790-4966-BEF5-AEE1C98C762A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 err="1"/>
            <a:t>You</a:t>
          </a:r>
          <a:r>
            <a:rPr lang="nb-NO" dirty="0"/>
            <a:t> </a:t>
          </a:r>
          <a:r>
            <a:rPr lang="nb-NO" dirty="0" err="1"/>
            <a:t>will</a:t>
          </a:r>
          <a:r>
            <a:rPr lang="nb-NO" dirty="0"/>
            <a:t> </a:t>
          </a:r>
          <a:r>
            <a:rPr lang="nb-NO" dirty="0" err="1"/>
            <a:t>feel</a:t>
          </a:r>
          <a:r>
            <a:rPr lang="nb-NO" dirty="0"/>
            <a:t> </a:t>
          </a:r>
          <a:r>
            <a:rPr lang="nb-NO" dirty="0" err="1"/>
            <a:t>young</a:t>
          </a:r>
          <a:r>
            <a:rPr lang="nb-NO" dirty="0"/>
            <a:t> </a:t>
          </a:r>
          <a:r>
            <a:rPr lang="nb-NO" dirty="0" err="1"/>
            <a:t>again</a:t>
          </a:r>
          <a:endParaRPr lang="en-US" dirty="0"/>
        </a:p>
      </dgm:t>
    </dgm:pt>
    <dgm:pt modelId="{B91B6FFA-F2A5-44BF-B98C-BC8B5C92243E}" type="parTrans" cxnId="{2573ADFE-A5E1-4E85-8195-EFAB0A3342AB}">
      <dgm:prSet/>
      <dgm:spPr/>
      <dgm:t>
        <a:bodyPr/>
        <a:lstStyle/>
        <a:p>
          <a:endParaRPr lang="en-US"/>
        </a:p>
      </dgm:t>
    </dgm:pt>
    <dgm:pt modelId="{2F732045-7A30-4B3C-93C7-DC79BB2086BF}" type="sibTrans" cxnId="{2573ADFE-A5E1-4E85-8195-EFAB0A3342AB}">
      <dgm:prSet/>
      <dgm:spPr/>
      <dgm:t>
        <a:bodyPr/>
        <a:lstStyle/>
        <a:p>
          <a:endParaRPr lang="en-US"/>
        </a:p>
      </dgm:t>
    </dgm:pt>
    <dgm:pt modelId="{FE9C41C0-1598-4AA9-A63C-5FF70E1AE5B5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You will be motivated to do the same</a:t>
          </a:r>
          <a:endParaRPr lang="en-US"/>
        </a:p>
      </dgm:t>
    </dgm:pt>
    <dgm:pt modelId="{5BCBE8D8-0D3E-46EE-892C-6BCE57952119}" type="parTrans" cxnId="{69375666-ED0A-46D5-9919-7E8D6D93CF8F}">
      <dgm:prSet/>
      <dgm:spPr/>
      <dgm:t>
        <a:bodyPr/>
        <a:lstStyle/>
        <a:p>
          <a:endParaRPr lang="en-US"/>
        </a:p>
      </dgm:t>
    </dgm:pt>
    <dgm:pt modelId="{28C855CD-CD5E-4279-BDF5-D1D143637D26}" type="sibTrans" cxnId="{69375666-ED0A-46D5-9919-7E8D6D93CF8F}">
      <dgm:prSet/>
      <dgm:spPr/>
      <dgm:t>
        <a:bodyPr/>
        <a:lstStyle/>
        <a:p>
          <a:endParaRPr lang="en-US"/>
        </a:p>
      </dgm:t>
    </dgm:pt>
    <dgm:pt modelId="{280C1AAE-E7BD-42EC-B291-45C97D854FEC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Some of the projects could be your own as well</a:t>
          </a:r>
          <a:endParaRPr lang="en-US"/>
        </a:p>
      </dgm:t>
    </dgm:pt>
    <dgm:pt modelId="{D0776336-3405-4362-B0A5-34256CF1CCE9}" type="parTrans" cxnId="{33D775D2-DD2C-4073-9878-B729E4F1B11E}">
      <dgm:prSet/>
      <dgm:spPr/>
      <dgm:t>
        <a:bodyPr/>
        <a:lstStyle/>
        <a:p>
          <a:endParaRPr lang="en-US"/>
        </a:p>
      </dgm:t>
    </dgm:pt>
    <dgm:pt modelId="{E03C30C7-22C7-473F-9563-C44CD460249C}" type="sibTrans" cxnId="{33D775D2-DD2C-4073-9878-B729E4F1B11E}">
      <dgm:prSet/>
      <dgm:spPr/>
      <dgm:t>
        <a:bodyPr/>
        <a:lstStyle/>
        <a:p>
          <a:endParaRPr lang="en-US"/>
        </a:p>
      </dgm:t>
    </dgm:pt>
    <dgm:pt modelId="{734F064C-1B27-4966-AB0C-73D6ECFE30B3}" type="pres">
      <dgm:prSet presAssocID="{D6F19532-C2FE-425B-920D-E9CB0C5A3A75}" presName="root" presStyleCnt="0">
        <dgm:presLayoutVars>
          <dgm:dir/>
          <dgm:resizeHandles val="exact"/>
        </dgm:presLayoutVars>
      </dgm:prSet>
      <dgm:spPr/>
    </dgm:pt>
    <dgm:pt modelId="{4583D66B-C189-4B00-8C82-59D1BFBB1A17}" type="pres">
      <dgm:prSet presAssocID="{9C2BD08A-FDE5-4CF2-A29A-1B03A3C8B37D}" presName="compNode" presStyleCnt="0"/>
      <dgm:spPr/>
    </dgm:pt>
    <dgm:pt modelId="{37F7822B-CFFF-41C9-83D4-3277CEA27AD7}" type="pres">
      <dgm:prSet presAssocID="{9C2BD08A-FDE5-4CF2-A29A-1B03A3C8B37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uck"/>
        </a:ext>
      </dgm:extLst>
    </dgm:pt>
    <dgm:pt modelId="{93A00D67-4642-47C5-9C33-DCC97CD90EA5}" type="pres">
      <dgm:prSet presAssocID="{9C2BD08A-FDE5-4CF2-A29A-1B03A3C8B37D}" presName="spaceRect" presStyleCnt="0"/>
      <dgm:spPr/>
    </dgm:pt>
    <dgm:pt modelId="{4434BABF-6FB9-472C-A72E-553522564F11}" type="pres">
      <dgm:prSet presAssocID="{9C2BD08A-FDE5-4CF2-A29A-1B03A3C8B37D}" presName="textRect" presStyleLbl="revTx" presStyleIdx="0" presStyleCnt="7">
        <dgm:presLayoutVars>
          <dgm:chMax val="1"/>
          <dgm:chPref val="1"/>
        </dgm:presLayoutVars>
      </dgm:prSet>
      <dgm:spPr/>
    </dgm:pt>
    <dgm:pt modelId="{14A9A368-2ED9-43F3-BB40-AB9C2CAB4DEC}" type="pres">
      <dgm:prSet presAssocID="{B8708ACC-8320-4AF1-99CC-EBC11EF85D9B}" presName="sibTrans" presStyleCnt="0"/>
      <dgm:spPr/>
    </dgm:pt>
    <dgm:pt modelId="{5B736547-4CE0-4E07-ADE2-A23B8453468B}" type="pres">
      <dgm:prSet presAssocID="{9EB0C31B-423C-4DE4-8D95-37CC74069CD0}" presName="compNode" presStyleCnt="0"/>
      <dgm:spPr/>
    </dgm:pt>
    <dgm:pt modelId="{D19E1538-5AC2-444E-B54C-F76303F3F064}" type="pres">
      <dgm:prSet presAssocID="{9EB0C31B-423C-4DE4-8D95-37CC74069CD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11760E3-3FF9-45AE-AFDA-4CBB30A7287C}" type="pres">
      <dgm:prSet presAssocID="{9EB0C31B-423C-4DE4-8D95-37CC74069CD0}" presName="spaceRect" presStyleCnt="0"/>
      <dgm:spPr/>
    </dgm:pt>
    <dgm:pt modelId="{AF654701-4704-41C0-B412-8891DAA4D7FB}" type="pres">
      <dgm:prSet presAssocID="{9EB0C31B-423C-4DE4-8D95-37CC74069CD0}" presName="textRect" presStyleLbl="revTx" presStyleIdx="1" presStyleCnt="7">
        <dgm:presLayoutVars>
          <dgm:chMax val="1"/>
          <dgm:chPref val="1"/>
        </dgm:presLayoutVars>
      </dgm:prSet>
      <dgm:spPr/>
    </dgm:pt>
    <dgm:pt modelId="{74D6A406-0003-44DF-B140-554880833C48}" type="pres">
      <dgm:prSet presAssocID="{D2A2F4C9-BB57-45B8-AFE3-BDA40133B3C9}" presName="sibTrans" presStyleCnt="0"/>
      <dgm:spPr/>
    </dgm:pt>
    <dgm:pt modelId="{8009EF8B-297E-49C7-9BF2-7ECF72F20EAC}" type="pres">
      <dgm:prSet presAssocID="{BF725EC9-3D23-4A4F-870C-28791836451E}" presName="compNode" presStyleCnt="0"/>
      <dgm:spPr/>
    </dgm:pt>
    <dgm:pt modelId="{11F033DC-3005-437D-B462-F55650397C42}" type="pres">
      <dgm:prSet presAssocID="{BF725EC9-3D23-4A4F-870C-28791836451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DC76DB00-2A97-4ABE-B93D-E0944ADFE1DB}" type="pres">
      <dgm:prSet presAssocID="{BF725EC9-3D23-4A4F-870C-28791836451E}" presName="spaceRect" presStyleCnt="0"/>
      <dgm:spPr/>
    </dgm:pt>
    <dgm:pt modelId="{DEDFA072-92BB-4559-9FDD-531E73821E1C}" type="pres">
      <dgm:prSet presAssocID="{BF725EC9-3D23-4A4F-870C-28791836451E}" presName="textRect" presStyleLbl="revTx" presStyleIdx="2" presStyleCnt="7">
        <dgm:presLayoutVars>
          <dgm:chMax val="1"/>
          <dgm:chPref val="1"/>
        </dgm:presLayoutVars>
      </dgm:prSet>
      <dgm:spPr/>
    </dgm:pt>
    <dgm:pt modelId="{B64906E2-FFD2-41DC-A4E0-07E3AE890E2E}" type="pres">
      <dgm:prSet presAssocID="{E9687B1D-5E5C-4689-909A-50E68DC20161}" presName="sibTrans" presStyleCnt="0"/>
      <dgm:spPr/>
    </dgm:pt>
    <dgm:pt modelId="{C36451A1-9A44-4E6F-BB85-E1D60903C2D7}" type="pres">
      <dgm:prSet presAssocID="{C34C27B8-F6EE-4B71-AAE9-47C81B6386AC}" presName="compNode" presStyleCnt="0"/>
      <dgm:spPr/>
    </dgm:pt>
    <dgm:pt modelId="{27A03326-408D-4AE9-83D8-B49D2675D652}" type="pres">
      <dgm:prSet presAssocID="{C34C27B8-F6EE-4B71-AAE9-47C81B6386A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ach ball"/>
        </a:ext>
      </dgm:extLst>
    </dgm:pt>
    <dgm:pt modelId="{FA082CA9-9763-4B48-AC8C-FC35220F4DA0}" type="pres">
      <dgm:prSet presAssocID="{C34C27B8-F6EE-4B71-AAE9-47C81B6386AC}" presName="spaceRect" presStyleCnt="0"/>
      <dgm:spPr/>
    </dgm:pt>
    <dgm:pt modelId="{E1D9C968-A2B7-4AEA-A349-C109242EC8BD}" type="pres">
      <dgm:prSet presAssocID="{C34C27B8-F6EE-4B71-AAE9-47C81B6386AC}" presName="textRect" presStyleLbl="revTx" presStyleIdx="3" presStyleCnt="7">
        <dgm:presLayoutVars>
          <dgm:chMax val="1"/>
          <dgm:chPref val="1"/>
        </dgm:presLayoutVars>
      </dgm:prSet>
      <dgm:spPr/>
    </dgm:pt>
    <dgm:pt modelId="{59779F8B-8F8C-4121-B3CE-9D011EC8E265}" type="pres">
      <dgm:prSet presAssocID="{5EB349DF-439C-4FC2-9E6E-3CBAA8BD4AC5}" presName="sibTrans" presStyleCnt="0"/>
      <dgm:spPr/>
    </dgm:pt>
    <dgm:pt modelId="{DF08135C-8065-4331-BBE1-8CFE2F458582}" type="pres">
      <dgm:prSet presAssocID="{AB4F296D-9790-4966-BEF5-AEE1C98C762A}" presName="compNode" presStyleCnt="0"/>
      <dgm:spPr/>
    </dgm:pt>
    <dgm:pt modelId="{852D281A-5ECF-4051-9F87-E692FEF741AB}" type="pres">
      <dgm:prSet presAssocID="{AB4F296D-9790-4966-BEF5-AEE1C98C762A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88DF1735-85D7-4192-B362-F1A6B6ECD7EC}" type="pres">
      <dgm:prSet presAssocID="{AB4F296D-9790-4966-BEF5-AEE1C98C762A}" presName="spaceRect" presStyleCnt="0"/>
      <dgm:spPr/>
    </dgm:pt>
    <dgm:pt modelId="{BC9D9EBB-7C74-40EA-AC7B-6D3DEC4F2280}" type="pres">
      <dgm:prSet presAssocID="{AB4F296D-9790-4966-BEF5-AEE1C98C762A}" presName="textRect" presStyleLbl="revTx" presStyleIdx="4" presStyleCnt="7">
        <dgm:presLayoutVars>
          <dgm:chMax val="1"/>
          <dgm:chPref val="1"/>
        </dgm:presLayoutVars>
      </dgm:prSet>
      <dgm:spPr/>
    </dgm:pt>
    <dgm:pt modelId="{30693206-766B-4829-9BC9-BD987960249C}" type="pres">
      <dgm:prSet presAssocID="{2F732045-7A30-4B3C-93C7-DC79BB2086BF}" presName="sibTrans" presStyleCnt="0"/>
      <dgm:spPr/>
    </dgm:pt>
    <dgm:pt modelId="{B17EE3E9-B0D2-41CB-857C-652B63B8F025}" type="pres">
      <dgm:prSet presAssocID="{FE9C41C0-1598-4AA9-A63C-5FF70E1AE5B5}" presName="compNode" presStyleCnt="0"/>
      <dgm:spPr/>
    </dgm:pt>
    <dgm:pt modelId="{ADACCA0F-446F-4930-8709-AFB9580C26F4}" type="pres">
      <dgm:prSet presAssocID="{FE9C41C0-1598-4AA9-A63C-5FF70E1AE5B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95E4BCF3-1D13-419E-93E2-2919F32A76F3}" type="pres">
      <dgm:prSet presAssocID="{FE9C41C0-1598-4AA9-A63C-5FF70E1AE5B5}" presName="spaceRect" presStyleCnt="0"/>
      <dgm:spPr/>
    </dgm:pt>
    <dgm:pt modelId="{74A9A7BF-AE67-4B8C-9A22-BCF29FB5890A}" type="pres">
      <dgm:prSet presAssocID="{FE9C41C0-1598-4AA9-A63C-5FF70E1AE5B5}" presName="textRect" presStyleLbl="revTx" presStyleIdx="5" presStyleCnt="7">
        <dgm:presLayoutVars>
          <dgm:chMax val="1"/>
          <dgm:chPref val="1"/>
        </dgm:presLayoutVars>
      </dgm:prSet>
      <dgm:spPr/>
    </dgm:pt>
    <dgm:pt modelId="{D6A5BFA6-7837-412D-BB85-882240469E10}" type="pres">
      <dgm:prSet presAssocID="{28C855CD-CD5E-4279-BDF5-D1D143637D26}" presName="sibTrans" presStyleCnt="0"/>
      <dgm:spPr/>
    </dgm:pt>
    <dgm:pt modelId="{13BB3A02-B5FE-481D-8D8D-0F599FBA5A0E}" type="pres">
      <dgm:prSet presAssocID="{280C1AAE-E7BD-42EC-B291-45C97D854FEC}" presName="compNode" presStyleCnt="0"/>
      <dgm:spPr/>
    </dgm:pt>
    <dgm:pt modelId="{22E60A0E-DA75-45DD-9816-B33A2F2EAA9A}" type="pres">
      <dgm:prSet presAssocID="{280C1AAE-E7BD-42EC-B291-45C97D854FEC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C775236-5847-4751-BC94-ACD0757C11D8}" type="pres">
      <dgm:prSet presAssocID="{280C1AAE-E7BD-42EC-B291-45C97D854FEC}" presName="spaceRect" presStyleCnt="0"/>
      <dgm:spPr/>
    </dgm:pt>
    <dgm:pt modelId="{07A937A9-80DD-40B6-ACD2-B634C81C82D4}" type="pres">
      <dgm:prSet presAssocID="{280C1AAE-E7BD-42EC-B291-45C97D854FEC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16082604-A1D3-4A90-A6B4-8BE06B663BD7}" type="presOf" srcId="{FE9C41C0-1598-4AA9-A63C-5FF70E1AE5B5}" destId="{74A9A7BF-AE67-4B8C-9A22-BCF29FB5890A}" srcOrd="0" destOrd="0" presId="urn:microsoft.com/office/officeart/2018/2/layout/IconLabelList"/>
    <dgm:cxn modelId="{9B015413-6341-4B35-944D-96BE0B0DB088}" type="presOf" srcId="{9C2BD08A-FDE5-4CF2-A29A-1B03A3C8B37D}" destId="{4434BABF-6FB9-472C-A72E-553522564F11}" srcOrd="0" destOrd="0" presId="urn:microsoft.com/office/officeart/2018/2/layout/IconLabelList"/>
    <dgm:cxn modelId="{E7E56119-F7FE-44C3-A453-8F6823AE2924}" type="presOf" srcId="{D6F19532-C2FE-425B-920D-E9CB0C5A3A75}" destId="{734F064C-1B27-4966-AB0C-73D6ECFE30B3}" srcOrd="0" destOrd="0" presId="urn:microsoft.com/office/officeart/2018/2/layout/IconLabelList"/>
    <dgm:cxn modelId="{2B902C2B-A66D-4FF0-B7A2-3C094A81F002}" type="presOf" srcId="{9EB0C31B-423C-4DE4-8D95-37CC74069CD0}" destId="{AF654701-4704-41C0-B412-8891DAA4D7FB}" srcOrd="0" destOrd="0" presId="urn:microsoft.com/office/officeart/2018/2/layout/IconLabelList"/>
    <dgm:cxn modelId="{8BB35339-81C0-43F5-A2B0-381D69539428}" type="presOf" srcId="{280C1AAE-E7BD-42EC-B291-45C97D854FEC}" destId="{07A937A9-80DD-40B6-ACD2-B634C81C82D4}" srcOrd="0" destOrd="0" presId="urn:microsoft.com/office/officeart/2018/2/layout/IconLabelList"/>
    <dgm:cxn modelId="{69375666-ED0A-46D5-9919-7E8D6D93CF8F}" srcId="{D6F19532-C2FE-425B-920D-E9CB0C5A3A75}" destId="{FE9C41C0-1598-4AA9-A63C-5FF70E1AE5B5}" srcOrd="5" destOrd="0" parTransId="{5BCBE8D8-0D3E-46EE-892C-6BCE57952119}" sibTransId="{28C855CD-CD5E-4279-BDF5-D1D143637D26}"/>
    <dgm:cxn modelId="{BDDAFD50-C09D-4E29-85E3-091C4A71BE02}" type="presOf" srcId="{C34C27B8-F6EE-4B71-AAE9-47C81B6386AC}" destId="{E1D9C968-A2B7-4AEA-A349-C109242EC8BD}" srcOrd="0" destOrd="0" presId="urn:microsoft.com/office/officeart/2018/2/layout/IconLabelList"/>
    <dgm:cxn modelId="{7CE9B873-35AE-4D9E-92F6-FE389B3BFB60}" type="presOf" srcId="{BF725EC9-3D23-4A4F-870C-28791836451E}" destId="{DEDFA072-92BB-4559-9FDD-531E73821E1C}" srcOrd="0" destOrd="0" presId="urn:microsoft.com/office/officeart/2018/2/layout/IconLabelList"/>
    <dgm:cxn modelId="{4475BE7C-3402-48BD-9B58-0BB9B2CB2680}" type="presOf" srcId="{AB4F296D-9790-4966-BEF5-AEE1C98C762A}" destId="{BC9D9EBB-7C74-40EA-AC7B-6D3DEC4F2280}" srcOrd="0" destOrd="0" presId="urn:microsoft.com/office/officeart/2018/2/layout/IconLabelList"/>
    <dgm:cxn modelId="{89E98EB6-04F8-44AE-B8D4-5E24BA3E6E5D}" srcId="{D6F19532-C2FE-425B-920D-E9CB0C5A3A75}" destId="{C34C27B8-F6EE-4B71-AAE9-47C81B6386AC}" srcOrd="3" destOrd="0" parTransId="{631D019C-53F3-41AA-B28E-88CACC3DF10B}" sibTransId="{5EB349DF-439C-4FC2-9E6E-3CBAA8BD4AC5}"/>
    <dgm:cxn modelId="{F0223DD1-9414-4365-BC43-290F48780128}" srcId="{D6F19532-C2FE-425B-920D-E9CB0C5A3A75}" destId="{9EB0C31B-423C-4DE4-8D95-37CC74069CD0}" srcOrd="1" destOrd="0" parTransId="{410B3CE8-D0D0-440D-9ED6-D3CC84900ACB}" sibTransId="{D2A2F4C9-BB57-45B8-AFE3-BDA40133B3C9}"/>
    <dgm:cxn modelId="{33D775D2-DD2C-4073-9878-B729E4F1B11E}" srcId="{D6F19532-C2FE-425B-920D-E9CB0C5A3A75}" destId="{280C1AAE-E7BD-42EC-B291-45C97D854FEC}" srcOrd="6" destOrd="0" parTransId="{D0776336-3405-4362-B0A5-34256CF1CCE9}" sibTransId="{E03C30C7-22C7-473F-9563-C44CD460249C}"/>
    <dgm:cxn modelId="{595890D2-97AA-4E0B-BBE9-DBCFD398CED4}" srcId="{D6F19532-C2FE-425B-920D-E9CB0C5A3A75}" destId="{BF725EC9-3D23-4A4F-870C-28791836451E}" srcOrd="2" destOrd="0" parTransId="{1799F079-03E9-44BF-BCC1-4EDFE3A840D2}" sibTransId="{E9687B1D-5E5C-4689-909A-50E68DC20161}"/>
    <dgm:cxn modelId="{A66642F7-84FA-49A8-BED9-36A04F43459B}" srcId="{D6F19532-C2FE-425B-920D-E9CB0C5A3A75}" destId="{9C2BD08A-FDE5-4CF2-A29A-1B03A3C8B37D}" srcOrd="0" destOrd="0" parTransId="{033CA2A0-8451-4954-9114-EE9E29AF7E81}" sibTransId="{B8708ACC-8320-4AF1-99CC-EBC11EF85D9B}"/>
    <dgm:cxn modelId="{2573ADFE-A5E1-4E85-8195-EFAB0A3342AB}" srcId="{D6F19532-C2FE-425B-920D-E9CB0C5A3A75}" destId="{AB4F296D-9790-4966-BEF5-AEE1C98C762A}" srcOrd="4" destOrd="0" parTransId="{B91B6FFA-F2A5-44BF-B98C-BC8B5C92243E}" sibTransId="{2F732045-7A30-4B3C-93C7-DC79BB2086BF}"/>
    <dgm:cxn modelId="{7E8A50EA-2398-469F-9CCE-6577F4989D23}" type="presParOf" srcId="{734F064C-1B27-4966-AB0C-73D6ECFE30B3}" destId="{4583D66B-C189-4B00-8C82-59D1BFBB1A17}" srcOrd="0" destOrd="0" presId="urn:microsoft.com/office/officeart/2018/2/layout/IconLabelList"/>
    <dgm:cxn modelId="{0DAC531F-4E1C-4B69-AF4C-2EC2C1986516}" type="presParOf" srcId="{4583D66B-C189-4B00-8C82-59D1BFBB1A17}" destId="{37F7822B-CFFF-41C9-83D4-3277CEA27AD7}" srcOrd="0" destOrd="0" presId="urn:microsoft.com/office/officeart/2018/2/layout/IconLabelList"/>
    <dgm:cxn modelId="{0549E8AC-1C0D-4086-BD21-76A41D6FA1F4}" type="presParOf" srcId="{4583D66B-C189-4B00-8C82-59D1BFBB1A17}" destId="{93A00D67-4642-47C5-9C33-DCC97CD90EA5}" srcOrd="1" destOrd="0" presId="urn:microsoft.com/office/officeart/2018/2/layout/IconLabelList"/>
    <dgm:cxn modelId="{97880CC9-BD81-4259-B53C-6567768517F9}" type="presParOf" srcId="{4583D66B-C189-4B00-8C82-59D1BFBB1A17}" destId="{4434BABF-6FB9-472C-A72E-553522564F11}" srcOrd="2" destOrd="0" presId="urn:microsoft.com/office/officeart/2018/2/layout/IconLabelList"/>
    <dgm:cxn modelId="{4ECBA894-C9D5-4109-99DA-1CCAB6913488}" type="presParOf" srcId="{734F064C-1B27-4966-AB0C-73D6ECFE30B3}" destId="{14A9A368-2ED9-43F3-BB40-AB9C2CAB4DEC}" srcOrd="1" destOrd="0" presId="urn:microsoft.com/office/officeart/2018/2/layout/IconLabelList"/>
    <dgm:cxn modelId="{FEFB7160-433C-4254-B035-8F91FFA14A55}" type="presParOf" srcId="{734F064C-1B27-4966-AB0C-73D6ECFE30B3}" destId="{5B736547-4CE0-4E07-ADE2-A23B8453468B}" srcOrd="2" destOrd="0" presId="urn:microsoft.com/office/officeart/2018/2/layout/IconLabelList"/>
    <dgm:cxn modelId="{7B0DB95B-498F-4D5D-B237-7C69A860F890}" type="presParOf" srcId="{5B736547-4CE0-4E07-ADE2-A23B8453468B}" destId="{D19E1538-5AC2-444E-B54C-F76303F3F064}" srcOrd="0" destOrd="0" presId="urn:microsoft.com/office/officeart/2018/2/layout/IconLabelList"/>
    <dgm:cxn modelId="{96E6828B-DDDE-497E-88D4-995EBF1CDB00}" type="presParOf" srcId="{5B736547-4CE0-4E07-ADE2-A23B8453468B}" destId="{011760E3-3FF9-45AE-AFDA-4CBB30A7287C}" srcOrd="1" destOrd="0" presId="urn:microsoft.com/office/officeart/2018/2/layout/IconLabelList"/>
    <dgm:cxn modelId="{E3899E71-60A3-4675-9776-38A257110F2F}" type="presParOf" srcId="{5B736547-4CE0-4E07-ADE2-A23B8453468B}" destId="{AF654701-4704-41C0-B412-8891DAA4D7FB}" srcOrd="2" destOrd="0" presId="urn:microsoft.com/office/officeart/2018/2/layout/IconLabelList"/>
    <dgm:cxn modelId="{110E95F7-8AC2-43D0-8B92-E14B812D1E47}" type="presParOf" srcId="{734F064C-1B27-4966-AB0C-73D6ECFE30B3}" destId="{74D6A406-0003-44DF-B140-554880833C48}" srcOrd="3" destOrd="0" presId="urn:microsoft.com/office/officeart/2018/2/layout/IconLabelList"/>
    <dgm:cxn modelId="{770A8A4E-8A95-4C4E-8710-8B92B6E08BB1}" type="presParOf" srcId="{734F064C-1B27-4966-AB0C-73D6ECFE30B3}" destId="{8009EF8B-297E-49C7-9BF2-7ECF72F20EAC}" srcOrd="4" destOrd="0" presId="urn:microsoft.com/office/officeart/2018/2/layout/IconLabelList"/>
    <dgm:cxn modelId="{D5CF52D2-635E-4347-8375-593C4E6E44B3}" type="presParOf" srcId="{8009EF8B-297E-49C7-9BF2-7ECF72F20EAC}" destId="{11F033DC-3005-437D-B462-F55650397C42}" srcOrd="0" destOrd="0" presId="urn:microsoft.com/office/officeart/2018/2/layout/IconLabelList"/>
    <dgm:cxn modelId="{22CE68CC-E210-4D86-BD7A-ECE13BBB5F8B}" type="presParOf" srcId="{8009EF8B-297E-49C7-9BF2-7ECF72F20EAC}" destId="{DC76DB00-2A97-4ABE-B93D-E0944ADFE1DB}" srcOrd="1" destOrd="0" presId="urn:microsoft.com/office/officeart/2018/2/layout/IconLabelList"/>
    <dgm:cxn modelId="{A63D09D3-44FC-4620-8BE7-2517B5B90027}" type="presParOf" srcId="{8009EF8B-297E-49C7-9BF2-7ECF72F20EAC}" destId="{DEDFA072-92BB-4559-9FDD-531E73821E1C}" srcOrd="2" destOrd="0" presId="urn:microsoft.com/office/officeart/2018/2/layout/IconLabelList"/>
    <dgm:cxn modelId="{06243CD6-EB22-403F-B0D4-108760B3D841}" type="presParOf" srcId="{734F064C-1B27-4966-AB0C-73D6ECFE30B3}" destId="{B64906E2-FFD2-41DC-A4E0-07E3AE890E2E}" srcOrd="5" destOrd="0" presId="urn:microsoft.com/office/officeart/2018/2/layout/IconLabelList"/>
    <dgm:cxn modelId="{B1FF0586-CDA3-4A34-8DF9-35B48D2356A0}" type="presParOf" srcId="{734F064C-1B27-4966-AB0C-73D6ECFE30B3}" destId="{C36451A1-9A44-4E6F-BB85-E1D60903C2D7}" srcOrd="6" destOrd="0" presId="urn:microsoft.com/office/officeart/2018/2/layout/IconLabelList"/>
    <dgm:cxn modelId="{EEBA732C-0BE3-4F84-AEEF-8DB9620E4235}" type="presParOf" srcId="{C36451A1-9A44-4E6F-BB85-E1D60903C2D7}" destId="{27A03326-408D-4AE9-83D8-B49D2675D652}" srcOrd="0" destOrd="0" presId="urn:microsoft.com/office/officeart/2018/2/layout/IconLabelList"/>
    <dgm:cxn modelId="{78A4B28E-FB8E-4E6F-B750-D15C684B8C12}" type="presParOf" srcId="{C36451A1-9A44-4E6F-BB85-E1D60903C2D7}" destId="{FA082CA9-9763-4B48-AC8C-FC35220F4DA0}" srcOrd="1" destOrd="0" presId="urn:microsoft.com/office/officeart/2018/2/layout/IconLabelList"/>
    <dgm:cxn modelId="{AE8956B9-1823-43A8-9A99-9C7E93782B33}" type="presParOf" srcId="{C36451A1-9A44-4E6F-BB85-E1D60903C2D7}" destId="{E1D9C968-A2B7-4AEA-A349-C109242EC8BD}" srcOrd="2" destOrd="0" presId="urn:microsoft.com/office/officeart/2018/2/layout/IconLabelList"/>
    <dgm:cxn modelId="{4EA740D3-3FE8-4757-8710-FCAD7FA33574}" type="presParOf" srcId="{734F064C-1B27-4966-AB0C-73D6ECFE30B3}" destId="{59779F8B-8F8C-4121-B3CE-9D011EC8E265}" srcOrd="7" destOrd="0" presId="urn:microsoft.com/office/officeart/2018/2/layout/IconLabelList"/>
    <dgm:cxn modelId="{6CD88B22-2886-46F1-9421-00FF60099796}" type="presParOf" srcId="{734F064C-1B27-4966-AB0C-73D6ECFE30B3}" destId="{DF08135C-8065-4331-BBE1-8CFE2F458582}" srcOrd="8" destOrd="0" presId="urn:microsoft.com/office/officeart/2018/2/layout/IconLabelList"/>
    <dgm:cxn modelId="{0BBD799A-F513-4644-B642-1AACF5647CCB}" type="presParOf" srcId="{DF08135C-8065-4331-BBE1-8CFE2F458582}" destId="{852D281A-5ECF-4051-9F87-E692FEF741AB}" srcOrd="0" destOrd="0" presId="urn:microsoft.com/office/officeart/2018/2/layout/IconLabelList"/>
    <dgm:cxn modelId="{24ADF437-DAE8-48A9-873A-C984DA551630}" type="presParOf" srcId="{DF08135C-8065-4331-BBE1-8CFE2F458582}" destId="{88DF1735-85D7-4192-B362-F1A6B6ECD7EC}" srcOrd="1" destOrd="0" presId="urn:microsoft.com/office/officeart/2018/2/layout/IconLabelList"/>
    <dgm:cxn modelId="{8B7DBA3F-B367-4E2B-B7AE-97DD797AC8B1}" type="presParOf" srcId="{DF08135C-8065-4331-BBE1-8CFE2F458582}" destId="{BC9D9EBB-7C74-40EA-AC7B-6D3DEC4F2280}" srcOrd="2" destOrd="0" presId="urn:microsoft.com/office/officeart/2018/2/layout/IconLabelList"/>
    <dgm:cxn modelId="{FEC3DF1D-5CE8-4406-9844-0BC2A36DD1CC}" type="presParOf" srcId="{734F064C-1B27-4966-AB0C-73D6ECFE30B3}" destId="{30693206-766B-4829-9BC9-BD987960249C}" srcOrd="9" destOrd="0" presId="urn:microsoft.com/office/officeart/2018/2/layout/IconLabelList"/>
    <dgm:cxn modelId="{BFC2FFF4-8FD4-4128-A403-756994DEDC53}" type="presParOf" srcId="{734F064C-1B27-4966-AB0C-73D6ECFE30B3}" destId="{B17EE3E9-B0D2-41CB-857C-652B63B8F025}" srcOrd="10" destOrd="0" presId="urn:microsoft.com/office/officeart/2018/2/layout/IconLabelList"/>
    <dgm:cxn modelId="{429B260F-D16F-4C26-A4C3-74086A20A036}" type="presParOf" srcId="{B17EE3E9-B0D2-41CB-857C-652B63B8F025}" destId="{ADACCA0F-446F-4930-8709-AFB9580C26F4}" srcOrd="0" destOrd="0" presId="urn:microsoft.com/office/officeart/2018/2/layout/IconLabelList"/>
    <dgm:cxn modelId="{54AAB11C-ECDF-4773-B23C-3AE9C73C4E7D}" type="presParOf" srcId="{B17EE3E9-B0D2-41CB-857C-652B63B8F025}" destId="{95E4BCF3-1D13-419E-93E2-2919F32A76F3}" srcOrd="1" destOrd="0" presId="urn:microsoft.com/office/officeart/2018/2/layout/IconLabelList"/>
    <dgm:cxn modelId="{1F0F7D7A-3579-4A89-AF24-DA5BDA0B61CA}" type="presParOf" srcId="{B17EE3E9-B0D2-41CB-857C-652B63B8F025}" destId="{74A9A7BF-AE67-4B8C-9A22-BCF29FB5890A}" srcOrd="2" destOrd="0" presId="urn:microsoft.com/office/officeart/2018/2/layout/IconLabelList"/>
    <dgm:cxn modelId="{A2DFA9B4-A71F-472B-BADF-3242DF4F25D8}" type="presParOf" srcId="{734F064C-1B27-4966-AB0C-73D6ECFE30B3}" destId="{D6A5BFA6-7837-412D-BB85-882240469E10}" srcOrd="11" destOrd="0" presId="urn:microsoft.com/office/officeart/2018/2/layout/IconLabelList"/>
    <dgm:cxn modelId="{5FA24150-4779-41E1-A6AE-6DD19A8509F8}" type="presParOf" srcId="{734F064C-1B27-4966-AB0C-73D6ECFE30B3}" destId="{13BB3A02-B5FE-481D-8D8D-0F599FBA5A0E}" srcOrd="12" destOrd="0" presId="urn:microsoft.com/office/officeart/2018/2/layout/IconLabelList"/>
    <dgm:cxn modelId="{2F6A0D6A-A6F1-441B-B7FF-106F7A6BD1DF}" type="presParOf" srcId="{13BB3A02-B5FE-481D-8D8D-0F599FBA5A0E}" destId="{22E60A0E-DA75-45DD-9816-B33A2F2EAA9A}" srcOrd="0" destOrd="0" presId="urn:microsoft.com/office/officeart/2018/2/layout/IconLabelList"/>
    <dgm:cxn modelId="{ADD200B6-1A68-433B-AA33-7760CDF92871}" type="presParOf" srcId="{13BB3A02-B5FE-481D-8D8D-0F599FBA5A0E}" destId="{6C775236-5847-4751-BC94-ACD0757C11D8}" srcOrd="1" destOrd="0" presId="urn:microsoft.com/office/officeart/2018/2/layout/IconLabelList"/>
    <dgm:cxn modelId="{028BE7B2-77D5-4705-8C1F-2B0C08F6D00A}" type="presParOf" srcId="{13BB3A02-B5FE-481D-8D8D-0F599FBA5A0E}" destId="{07A937A9-80DD-40B6-ACD2-B634C81C82D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4FCA13-E73F-4261-BD68-EE50A7B2F16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212F091-0569-4036-902C-8D425DAEF956}">
      <dgm:prSet/>
      <dgm:spPr/>
      <dgm:t>
        <a:bodyPr/>
        <a:lstStyle/>
        <a:p>
          <a:r>
            <a:rPr lang="nb-NO" dirty="0" err="1"/>
            <a:t>Thank</a:t>
          </a:r>
          <a:r>
            <a:rPr lang="nb-NO" dirty="0"/>
            <a:t> </a:t>
          </a:r>
          <a:r>
            <a:rPr lang="nb-NO" dirty="0" err="1"/>
            <a:t>you</a:t>
          </a:r>
          <a:r>
            <a:rPr lang="nb-NO" dirty="0"/>
            <a:t>!</a:t>
          </a:r>
          <a:endParaRPr lang="en-US" dirty="0"/>
        </a:p>
      </dgm:t>
    </dgm:pt>
    <dgm:pt modelId="{586C2C70-97C9-495D-8A5E-4999E1CED2E2}" type="parTrans" cxnId="{73EE4836-64E9-4207-9E12-FA70A81448DB}">
      <dgm:prSet/>
      <dgm:spPr/>
      <dgm:t>
        <a:bodyPr/>
        <a:lstStyle/>
        <a:p>
          <a:endParaRPr lang="en-US"/>
        </a:p>
      </dgm:t>
    </dgm:pt>
    <dgm:pt modelId="{963613D3-3F86-4244-B5A9-04E63DAD0F12}" type="sibTrans" cxnId="{73EE4836-64E9-4207-9E12-FA70A81448DB}">
      <dgm:prSet/>
      <dgm:spPr/>
      <dgm:t>
        <a:bodyPr/>
        <a:lstStyle/>
        <a:p>
          <a:endParaRPr lang="en-US"/>
        </a:p>
      </dgm:t>
    </dgm:pt>
    <dgm:pt modelId="{ADB0D53F-6C43-409C-BE08-8724D94879D1}">
      <dgm:prSet/>
      <dgm:spPr/>
      <dgm:t>
        <a:bodyPr/>
        <a:lstStyle/>
        <a:p>
          <a:endParaRPr lang="en-US" dirty="0"/>
        </a:p>
      </dgm:t>
    </dgm:pt>
    <dgm:pt modelId="{682BEBC3-3030-4046-B20F-9030ED3B7A47}" type="parTrans" cxnId="{2F57A915-9836-42DB-84F7-4F3FF398B38B}">
      <dgm:prSet/>
      <dgm:spPr/>
      <dgm:t>
        <a:bodyPr/>
        <a:lstStyle/>
        <a:p>
          <a:endParaRPr lang="en-US"/>
        </a:p>
      </dgm:t>
    </dgm:pt>
    <dgm:pt modelId="{7EDC7E74-A504-44E6-89BA-232E352207A4}" type="sibTrans" cxnId="{2F57A915-9836-42DB-84F7-4F3FF398B38B}">
      <dgm:prSet/>
      <dgm:spPr/>
      <dgm:t>
        <a:bodyPr/>
        <a:lstStyle/>
        <a:p>
          <a:endParaRPr lang="en-US"/>
        </a:p>
      </dgm:t>
    </dgm:pt>
    <dgm:pt modelId="{E4B52447-D231-40D6-80F0-D44445838FC4}" type="pres">
      <dgm:prSet presAssocID="{624FCA13-E73F-4261-BD68-EE50A7B2F164}" presName="root" presStyleCnt="0">
        <dgm:presLayoutVars>
          <dgm:dir/>
          <dgm:resizeHandles val="exact"/>
        </dgm:presLayoutVars>
      </dgm:prSet>
      <dgm:spPr/>
    </dgm:pt>
    <dgm:pt modelId="{74E4254D-D51F-413F-AC78-05CDA0F6644F}" type="pres">
      <dgm:prSet presAssocID="{9212F091-0569-4036-902C-8D425DAEF956}" presName="compNode" presStyleCnt="0"/>
      <dgm:spPr/>
    </dgm:pt>
    <dgm:pt modelId="{8B69F25E-F0FE-4919-9ADA-1675EB418311}" type="pres">
      <dgm:prSet presAssocID="{9212F091-0569-4036-902C-8D425DAEF956}" presName="iconRect" presStyleLbl="node1" presStyleIdx="0" presStyleCnt="2" custLinFactX="49689" custLinFactNeighborX="100000" custLinFactNeighborY="-10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glasses Face with Solid Fill"/>
        </a:ext>
      </dgm:extLst>
    </dgm:pt>
    <dgm:pt modelId="{031969F8-10D7-4D19-9F96-B34CBEEF6F99}" type="pres">
      <dgm:prSet presAssocID="{9212F091-0569-4036-902C-8D425DAEF956}" presName="spaceRect" presStyleCnt="0"/>
      <dgm:spPr/>
    </dgm:pt>
    <dgm:pt modelId="{F8A44ACE-16B3-435D-A875-67B00D68EC60}" type="pres">
      <dgm:prSet presAssocID="{9212F091-0569-4036-902C-8D425DAEF956}" presName="textRect" presStyleLbl="revTx" presStyleIdx="0" presStyleCnt="2" custLinFactNeighborX="75601" custLinFactNeighborY="-13677">
        <dgm:presLayoutVars>
          <dgm:chMax val="1"/>
          <dgm:chPref val="1"/>
        </dgm:presLayoutVars>
      </dgm:prSet>
      <dgm:spPr/>
    </dgm:pt>
    <dgm:pt modelId="{CBA2C0D4-A192-41D2-9A21-8DDD356023FD}" type="pres">
      <dgm:prSet presAssocID="{963613D3-3F86-4244-B5A9-04E63DAD0F12}" presName="sibTrans" presStyleCnt="0"/>
      <dgm:spPr/>
    </dgm:pt>
    <dgm:pt modelId="{B832A41F-8522-460B-AE37-32AC6763EFD6}" type="pres">
      <dgm:prSet presAssocID="{ADB0D53F-6C43-409C-BE08-8724D94879D1}" presName="compNode" presStyleCnt="0"/>
      <dgm:spPr/>
    </dgm:pt>
    <dgm:pt modelId="{6948B5F3-7A78-4753-984C-873C8545D474}" type="pres">
      <dgm:prSet presAssocID="{ADB0D53F-6C43-409C-BE08-8724D94879D1}" presName="iconRect" presStyleLbl="node1" presStyleIdx="1" presStyleCnt="2" custFlipVert="1" custFlipHor="1" custScaleX="6615" custScaleY="2588"/>
      <dgm:spPr>
        <a:ln>
          <a:noFill/>
        </a:ln>
      </dgm:spPr>
    </dgm:pt>
    <dgm:pt modelId="{2E730D38-FB9A-45A3-BF97-59B31CB93C0F}" type="pres">
      <dgm:prSet presAssocID="{ADB0D53F-6C43-409C-BE08-8724D94879D1}" presName="spaceRect" presStyleCnt="0"/>
      <dgm:spPr/>
    </dgm:pt>
    <dgm:pt modelId="{0D76B183-AA9D-4970-8502-D5F8F8C6DE24}" type="pres">
      <dgm:prSet presAssocID="{ADB0D53F-6C43-409C-BE08-8724D94879D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F57A915-9836-42DB-84F7-4F3FF398B38B}" srcId="{624FCA13-E73F-4261-BD68-EE50A7B2F164}" destId="{ADB0D53F-6C43-409C-BE08-8724D94879D1}" srcOrd="1" destOrd="0" parTransId="{682BEBC3-3030-4046-B20F-9030ED3B7A47}" sibTransId="{7EDC7E74-A504-44E6-89BA-232E352207A4}"/>
    <dgm:cxn modelId="{73EE4836-64E9-4207-9E12-FA70A81448DB}" srcId="{624FCA13-E73F-4261-BD68-EE50A7B2F164}" destId="{9212F091-0569-4036-902C-8D425DAEF956}" srcOrd="0" destOrd="0" parTransId="{586C2C70-97C9-495D-8A5E-4999E1CED2E2}" sibTransId="{963613D3-3F86-4244-B5A9-04E63DAD0F12}"/>
    <dgm:cxn modelId="{4AC5217B-B2A9-437C-8985-95169076A95D}" type="presOf" srcId="{624FCA13-E73F-4261-BD68-EE50A7B2F164}" destId="{E4B52447-D231-40D6-80F0-D44445838FC4}" srcOrd="0" destOrd="0" presId="urn:microsoft.com/office/officeart/2018/2/layout/IconLabelList"/>
    <dgm:cxn modelId="{2BA62797-9206-438E-9060-735B1A288139}" type="presOf" srcId="{9212F091-0569-4036-902C-8D425DAEF956}" destId="{F8A44ACE-16B3-435D-A875-67B00D68EC60}" srcOrd="0" destOrd="0" presId="urn:microsoft.com/office/officeart/2018/2/layout/IconLabelList"/>
    <dgm:cxn modelId="{3EEA7EA8-129C-433B-B8FE-7B0BB98483ED}" type="presOf" srcId="{ADB0D53F-6C43-409C-BE08-8724D94879D1}" destId="{0D76B183-AA9D-4970-8502-D5F8F8C6DE24}" srcOrd="0" destOrd="0" presId="urn:microsoft.com/office/officeart/2018/2/layout/IconLabelList"/>
    <dgm:cxn modelId="{4790CC20-E692-4D47-9A94-CF28491DBD3E}" type="presParOf" srcId="{E4B52447-D231-40D6-80F0-D44445838FC4}" destId="{74E4254D-D51F-413F-AC78-05CDA0F6644F}" srcOrd="0" destOrd="0" presId="urn:microsoft.com/office/officeart/2018/2/layout/IconLabelList"/>
    <dgm:cxn modelId="{B1F89B85-FB8A-4824-8DD6-9A100C4B746B}" type="presParOf" srcId="{74E4254D-D51F-413F-AC78-05CDA0F6644F}" destId="{8B69F25E-F0FE-4919-9ADA-1675EB418311}" srcOrd="0" destOrd="0" presId="urn:microsoft.com/office/officeart/2018/2/layout/IconLabelList"/>
    <dgm:cxn modelId="{C06990BF-EC24-4BC2-896E-16E35F933DD1}" type="presParOf" srcId="{74E4254D-D51F-413F-AC78-05CDA0F6644F}" destId="{031969F8-10D7-4D19-9F96-B34CBEEF6F99}" srcOrd="1" destOrd="0" presId="urn:microsoft.com/office/officeart/2018/2/layout/IconLabelList"/>
    <dgm:cxn modelId="{6D206296-FEA7-4D59-9D31-465B9DACC18F}" type="presParOf" srcId="{74E4254D-D51F-413F-AC78-05CDA0F6644F}" destId="{F8A44ACE-16B3-435D-A875-67B00D68EC60}" srcOrd="2" destOrd="0" presId="urn:microsoft.com/office/officeart/2018/2/layout/IconLabelList"/>
    <dgm:cxn modelId="{E6E2C706-001B-4671-8D2B-102D796278DC}" type="presParOf" srcId="{E4B52447-D231-40D6-80F0-D44445838FC4}" destId="{CBA2C0D4-A192-41D2-9A21-8DDD356023FD}" srcOrd="1" destOrd="0" presId="urn:microsoft.com/office/officeart/2018/2/layout/IconLabelList"/>
    <dgm:cxn modelId="{0DC950F8-644E-4A9D-B12C-E766CB9C3634}" type="presParOf" srcId="{E4B52447-D231-40D6-80F0-D44445838FC4}" destId="{B832A41F-8522-460B-AE37-32AC6763EFD6}" srcOrd="2" destOrd="0" presId="urn:microsoft.com/office/officeart/2018/2/layout/IconLabelList"/>
    <dgm:cxn modelId="{C84B5949-3BC5-4B74-89F8-9C3B2D1C23DB}" type="presParOf" srcId="{B832A41F-8522-460B-AE37-32AC6763EFD6}" destId="{6948B5F3-7A78-4753-984C-873C8545D474}" srcOrd="0" destOrd="0" presId="urn:microsoft.com/office/officeart/2018/2/layout/IconLabelList"/>
    <dgm:cxn modelId="{6519FDA7-045B-43C3-926B-84E7D8F67D34}" type="presParOf" srcId="{B832A41F-8522-460B-AE37-32AC6763EFD6}" destId="{2E730D38-FB9A-45A3-BF97-59B31CB93C0F}" srcOrd="1" destOrd="0" presId="urn:microsoft.com/office/officeart/2018/2/layout/IconLabelList"/>
    <dgm:cxn modelId="{BB38F6AE-05DE-455B-8338-0208496BFA17}" type="presParOf" srcId="{B832A41F-8522-460B-AE37-32AC6763EFD6}" destId="{0D76B183-AA9D-4970-8502-D5F8F8C6DE2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A9862-2574-4B9A-A0C7-55FB501C6AE5}">
      <dsp:nvSpPr>
        <dsp:cNvPr id="0" name=""/>
        <dsp:cNvSpPr/>
      </dsp:nvSpPr>
      <dsp:spPr>
        <a:xfrm>
          <a:off x="0" y="328389"/>
          <a:ext cx="6832212" cy="2246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/>
            <a:t>To help students develop the characteristics of the Learner Profile</a:t>
          </a:r>
          <a:endParaRPr lang="en-US" sz="4000" kern="1200"/>
        </a:p>
      </dsp:txBody>
      <dsp:txXfrm>
        <a:off x="109660" y="438049"/>
        <a:ext cx="6612892" cy="2027080"/>
      </dsp:txXfrm>
    </dsp:sp>
    <dsp:sp modelId="{494F4A30-799E-48AF-923A-2C2F6C4250E1}">
      <dsp:nvSpPr>
        <dsp:cNvPr id="0" name=""/>
        <dsp:cNvSpPr/>
      </dsp:nvSpPr>
      <dsp:spPr>
        <a:xfrm>
          <a:off x="0" y="2689989"/>
          <a:ext cx="6832212" cy="224640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/>
            <a:t>To help students to learn through doing:  </a:t>
          </a:r>
          <a:r>
            <a:rPr lang="nb-NO" sz="4000" u="sng" kern="1200"/>
            <a:t>Experiential</a:t>
          </a:r>
          <a:r>
            <a:rPr lang="nb-NO" sz="4000" kern="1200"/>
            <a:t> Learning</a:t>
          </a:r>
          <a:endParaRPr lang="en-US" sz="4000" kern="1200"/>
        </a:p>
      </dsp:txBody>
      <dsp:txXfrm>
        <a:off x="109660" y="2799649"/>
        <a:ext cx="6612892" cy="2027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DF537-CDBE-4E5C-960E-7AC409203EC4}">
      <dsp:nvSpPr>
        <dsp:cNvPr id="0" name=""/>
        <dsp:cNvSpPr/>
      </dsp:nvSpPr>
      <dsp:spPr>
        <a:xfrm>
          <a:off x="0" y="4318259"/>
          <a:ext cx="6832212" cy="9447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 err="1"/>
            <a:t>Recorded</a:t>
          </a:r>
          <a:r>
            <a:rPr lang="nb-NO" sz="1800" kern="1200" dirty="0"/>
            <a:t> in </a:t>
          </a:r>
          <a:r>
            <a:rPr lang="nb-NO" sz="1800" kern="1200" dirty="0" err="1"/>
            <a:t>the</a:t>
          </a:r>
          <a:r>
            <a:rPr lang="nb-NO" sz="1800" kern="1200" dirty="0"/>
            <a:t> CAS Portfolio (</a:t>
          </a:r>
          <a:r>
            <a:rPr lang="nb-NO" sz="1800" kern="1200" dirty="0" err="1"/>
            <a:t>Managebac</a:t>
          </a:r>
          <a:r>
            <a:rPr lang="nb-NO" sz="1800" kern="1200" dirty="0"/>
            <a:t>)</a:t>
          </a:r>
          <a:endParaRPr lang="en-US" sz="1800" kern="1200" dirty="0"/>
        </a:p>
      </dsp:txBody>
      <dsp:txXfrm>
        <a:off x="0" y="4318259"/>
        <a:ext cx="6832212" cy="944729"/>
      </dsp:txXfrm>
    </dsp:sp>
    <dsp:sp modelId="{FC43739B-5CF0-4021-9EF5-68A75914C75F}">
      <dsp:nvSpPr>
        <dsp:cNvPr id="0" name=""/>
        <dsp:cNvSpPr/>
      </dsp:nvSpPr>
      <dsp:spPr>
        <a:xfrm rot="10800000">
          <a:off x="0" y="2879436"/>
          <a:ext cx="6832212" cy="1452994"/>
        </a:xfrm>
        <a:prstGeom prst="upArrowCallou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Experiences</a:t>
          </a:r>
          <a:endParaRPr lang="en-US" sz="1800" kern="1200"/>
        </a:p>
      </dsp:txBody>
      <dsp:txXfrm rot="-10800000">
        <a:off x="0" y="2879436"/>
        <a:ext cx="6832212" cy="510000"/>
      </dsp:txXfrm>
    </dsp:sp>
    <dsp:sp modelId="{3039707F-67A9-4DD2-802D-01B9ECB2E24F}">
      <dsp:nvSpPr>
        <dsp:cNvPr id="0" name=""/>
        <dsp:cNvSpPr/>
      </dsp:nvSpPr>
      <dsp:spPr>
        <a:xfrm>
          <a:off x="3336" y="3389437"/>
          <a:ext cx="2275179" cy="4344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/>
            <a:t>Single experiences </a:t>
          </a:r>
          <a:endParaRPr lang="en-US" sz="1100" kern="1200"/>
        </a:p>
      </dsp:txBody>
      <dsp:txXfrm>
        <a:off x="3336" y="3389437"/>
        <a:ext cx="2275179" cy="434445"/>
      </dsp:txXfrm>
    </dsp:sp>
    <dsp:sp modelId="{517886B6-620F-4755-B546-7F2C3D554D0A}">
      <dsp:nvSpPr>
        <dsp:cNvPr id="0" name=""/>
        <dsp:cNvSpPr/>
      </dsp:nvSpPr>
      <dsp:spPr>
        <a:xfrm>
          <a:off x="2278516" y="3389437"/>
          <a:ext cx="2275179" cy="434445"/>
        </a:xfrm>
        <a:prstGeom prst="rect">
          <a:avLst/>
        </a:prstGeom>
        <a:solidFill>
          <a:schemeClr val="accent2">
            <a:tint val="40000"/>
            <a:alpha val="90000"/>
            <a:hueOff val="464328"/>
            <a:satOff val="-20928"/>
            <a:lumOff val="-147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464328"/>
              <a:satOff val="-20928"/>
              <a:lumOff val="-14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/>
            <a:t>Series of related experiences</a:t>
          </a:r>
          <a:endParaRPr lang="en-US" sz="1100" kern="1200"/>
        </a:p>
      </dsp:txBody>
      <dsp:txXfrm>
        <a:off x="2278516" y="3389437"/>
        <a:ext cx="2275179" cy="434445"/>
      </dsp:txXfrm>
    </dsp:sp>
    <dsp:sp modelId="{CF9578DF-A116-4003-984D-78909BDD3692}">
      <dsp:nvSpPr>
        <dsp:cNvPr id="0" name=""/>
        <dsp:cNvSpPr/>
      </dsp:nvSpPr>
      <dsp:spPr>
        <a:xfrm>
          <a:off x="4553695" y="3389437"/>
          <a:ext cx="2275179" cy="434445"/>
        </a:xfrm>
        <a:prstGeom prst="rect">
          <a:avLst/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/>
            <a:t>CAS projects: collaborative, long-term (minimum 1 month)</a:t>
          </a:r>
          <a:endParaRPr lang="en-US" sz="1100" kern="1200"/>
        </a:p>
      </dsp:txBody>
      <dsp:txXfrm>
        <a:off x="4553695" y="3389437"/>
        <a:ext cx="2275179" cy="434445"/>
      </dsp:txXfrm>
    </dsp:sp>
    <dsp:sp modelId="{CEC4226D-9E02-4A37-9631-C37C31F10F37}">
      <dsp:nvSpPr>
        <dsp:cNvPr id="0" name=""/>
        <dsp:cNvSpPr/>
      </dsp:nvSpPr>
      <dsp:spPr>
        <a:xfrm rot="10800000">
          <a:off x="0" y="1440613"/>
          <a:ext cx="6832212" cy="1452994"/>
        </a:xfrm>
        <a:prstGeom prst="upArrowCallou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Experiences should demonstrate the Learning Outcomes and documented on ManageBac</a:t>
          </a:r>
          <a:endParaRPr lang="en-US" sz="1800" kern="1200"/>
        </a:p>
      </dsp:txBody>
      <dsp:txXfrm rot="10800000">
        <a:off x="0" y="1440613"/>
        <a:ext cx="6832212" cy="944112"/>
      </dsp:txXfrm>
    </dsp:sp>
    <dsp:sp modelId="{31B4E515-09E3-4209-B292-A656485606CB}">
      <dsp:nvSpPr>
        <dsp:cNvPr id="0" name=""/>
        <dsp:cNvSpPr/>
      </dsp:nvSpPr>
      <dsp:spPr>
        <a:xfrm rot="10800000">
          <a:off x="0" y="1789"/>
          <a:ext cx="6832212" cy="1452994"/>
        </a:xfrm>
        <a:prstGeom prst="upArrowCallou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Plan and have experiences that represent Creativity, Activity and Service</a:t>
          </a:r>
          <a:endParaRPr lang="en-US" sz="1800" kern="1200"/>
        </a:p>
      </dsp:txBody>
      <dsp:txXfrm rot="10800000">
        <a:off x="0" y="1789"/>
        <a:ext cx="6832212" cy="944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3866B-F3D4-4E56-A912-0E8BAC7193E7}">
      <dsp:nvSpPr>
        <dsp:cNvPr id="0" name=""/>
        <dsp:cNvSpPr/>
      </dsp:nvSpPr>
      <dsp:spPr>
        <a:xfrm>
          <a:off x="0" y="855526"/>
          <a:ext cx="6832212" cy="157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F59A5-0C61-482F-A5CC-5031F39FA199}">
      <dsp:nvSpPr>
        <dsp:cNvPr id="0" name=""/>
        <dsp:cNvSpPr/>
      </dsp:nvSpPr>
      <dsp:spPr>
        <a:xfrm>
          <a:off x="477778" y="1210899"/>
          <a:ext cx="868688" cy="8686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6CB83-D3E3-4CD4-9C3A-36EFE2752E81}">
      <dsp:nvSpPr>
        <dsp:cNvPr id="0" name=""/>
        <dsp:cNvSpPr/>
      </dsp:nvSpPr>
      <dsp:spPr>
        <a:xfrm>
          <a:off x="1824245" y="855526"/>
          <a:ext cx="5007966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b="1" kern="1200"/>
            <a:t>PLAN </a:t>
          </a:r>
          <a:r>
            <a:rPr lang="nb-NO" sz="2500" b="1" kern="1200">
              <a:sym typeface="Wingdings" panose="05000000000000000000" pitchFamily="2" charset="2"/>
            </a:rPr>
            <a:t></a:t>
          </a:r>
          <a:r>
            <a:rPr lang="nb-NO" sz="2500" b="1" kern="1200"/>
            <a:t> ACT </a:t>
          </a:r>
          <a:r>
            <a:rPr lang="nb-NO" sz="2500" b="1" kern="1200">
              <a:sym typeface="Wingdings" panose="05000000000000000000" pitchFamily="2" charset="2"/>
            </a:rPr>
            <a:t></a:t>
          </a:r>
          <a:r>
            <a:rPr lang="nb-NO" sz="2500" b="1" kern="1200"/>
            <a:t> OBSERVE </a:t>
          </a:r>
          <a:r>
            <a:rPr lang="nb-NO" sz="2500" b="1" kern="1200">
              <a:sym typeface="Wingdings" panose="05000000000000000000" pitchFamily="2" charset="2"/>
            </a:rPr>
            <a:t></a:t>
          </a:r>
          <a:r>
            <a:rPr lang="nb-NO" sz="2500" b="1" kern="1200"/>
            <a:t> REFLECT</a:t>
          </a:r>
          <a:r>
            <a:rPr lang="nb-NO" sz="2500" b="1" kern="1200">
              <a:sym typeface="Wingdings" panose="05000000000000000000" pitchFamily="2" charset="2"/>
            </a:rPr>
            <a:t></a:t>
          </a:r>
          <a:r>
            <a:rPr lang="nb-NO" sz="2500" b="1" kern="1200"/>
            <a:t>RECORD</a:t>
          </a:r>
          <a:endParaRPr lang="en-US" sz="2500" kern="1200"/>
        </a:p>
      </dsp:txBody>
      <dsp:txXfrm>
        <a:off x="1824245" y="855526"/>
        <a:ext cx="5007966" cy="1579433"/>
      </dsp:txXfrm>
    </dsp:sp>
    <dsp:sp modelId="{EFB02D25-FD59-4C34-9AE2-D0D4E7DB3593}">
      <dsp:nvSpPr>
        <dsp:cNvPr id="0" name=""/>
        <dsp:cNvSpPr/>
      </dsp:nvSpPr>
      <dsp:spPr>
        <a:xfrm>
          <a:off x="0" y="2829818"/>
          <a:ext cx="6832212" cy="157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E61A1-2CC4-456E-B43B-E7462CA46793}">
      <dsp:nvSpPr>
        <dsp:cNvPr id="0" name=""/>
        <dsp:cNvSpPr/>
      </dsp:nvSpPr>
      <dsp:spPr>
        <a:xfrm>
          <a:off x="477778" y="3185191"/>
          <a:ext cx="868688" cy="8686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6F61A-817A-43DA-97A0-801122BBD822}">
      <dsp:nvSpPr>
        <dsp:cNvPr id="0" name=""/>
        <dsp:cNvSpPr/>
      </dsp:nvSpPr>
      <dsp:spPr>
        <a:xfrm>
          <a:off x="1824245" y="2829818"/>
          <a:ext cx="5007966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b="1" kern="1200"/>
            <a:t>(Repeat often)</a:t>
          </a:r>
          <a:endParaRPr lang="en-US" sz="2500" kern="1200"/>
        </a:p>
      </dsp:txBody>
      <dsp:txXfrm>
        <a:off x="1824245" y="2829818"/>
        <a:ext cx="5007966" cy="1579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7822B-CFFF-41C9-83D4-3277CEA27AD7}">
      <dsp:nvSpPr>
        <dsp:cNvPr id="0" name=""/>
        <dsp:cNvSpPr/>
      </dsp:nvSpPr>
      <dsp:spPr>
        <a:xfrm>
          <a:off x="1105006" y="640953"/>
          <a:ext cx="771240" cy="7712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4BABF-6FB9-472C-A72E-553522564F11}">
      <dsp:nvSpPr>
        <dsp:cNvPr id="0" name=""/>
        <dsp:cNvSpPr/>
      </dsp:nvSpPr>
      <dsp:spPr>
        <a:xfrm>
          <a:off x="633693" y="1727462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Students and teachers get to know each other better</a:t>
          </a:r>
          <a:endParaRPr lang="en-US" sz="1200" kern="1200"/>
        </a:p>
      </dsp:txBody>
      <dsp:txXfrm>
        <a:off x="633693" y="1727462"/>
        <a:ext cx="1713867" cy="685546"/>
      </dsp:txXfrm>
    </dsp:sp>
    <dsp:sp modelId="{D19E1538-5AC2-444E-B54C-F76303F3F064}">
      <dsp:nvSpPr>
        <dsp:cNvPr id="0" name=""/>
        <dsp:cNvSpPr/>
      </dsp:nvSpPr>
      <dsp:spPr>
        <a:xfrm>
          <a:off x="3118800" y="640953"/>
          <a:ext cx="771240" cy="7712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54701-4704-41C0-B412-8891DAA4D7FB}">
      <dsp:nvSpPr>
        <dsp:cNvPr id="0" name=""/>
        <dsp:cNvSpPr/>
      </dsp:nvSpPr>
      <dsp:spPr>
        <a:xfrm>
          <a:off x="2647486" y="1727462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 err="1"/>
            <a:t>You</a:t>
          </a:r>
          <a:r>
            <a:rPr lang="nb-NO" sz="1200" kern="1200" dirty="0"/>
            <a:t> </a:t>
          </a:r>
          <a:r>
            <a:rPr lang="nb-NO" sz="1200" kern="1200" dirty="0" err="1"/>
            <a:t>get</a:t>
          </a:r>
          <a:r>
            <a:rPr lang="nb-NO" sz="1200" kern="1200" dirty="0"/>
            <a:t> to </a:t>
          </a:r>
          <a:r>
            <a:rPr lang="nb-NO" sz="1200" kern="1200" dirty="0" err="1"/>
            <a:t>know</a:t>
          </a:r>
          <a:r>
            <a:rPr lang="nb-NO" sz="1200" kern="1200" dirty="0"/>
            <a:t> </a:t>
          </a:r>
          <a:r>
            <a:rPr lang="nb-NO" sz="1200" kern="1200" dirty="0" err="1"/>
            <a:t>each</a:t>
          </a:r>
          <a:r>
            <a:rPr lang="nb-NO" sz="1200" kern="1200" dirty="0"/>
            <a:t> </a:t>
          </a:r>
          <a:r>
            <a:rPr lang="nb-NO" sz="1200" kern="1200" dirty="0" err="1"/>
            <a:t>other</a:t>
          </a:r>
          <a:r>
            <a:rPr lang="nb-NO" sz="1200" kern="1200" dirty="0"/>
            <a:t> </a:t>
          </a:r>
          <a:r>
            <a:rPr lang="nb-NO" sz="1200" kern="1200" dirty="0" err="1"/>
            <a:t>people</a:t>
          </a:r>
          <a:r>
            <a:rPr lang="nb-NO" sz="1200" kern="1200" dirty="0"/>
            <a:t> </a:t>
          </a:r>
          <a:r>
            <a:rPr lang="nb-NO" sz="1200" kern="1200" dirty="0" err="1"/>
            <a:t>outside</a:t>
          </a:r>
          <a:r>
            <a:rPr lang="nb-NO" sz="1200" kern="1200" dirty="0"/>
            <a:t> </a:t>
          </a:r>
          <a:r>
            <a:rPr lang="nb-NO" sz="1200" kern="1200" dirty="0" err="1"/>
            <a:t>of</a:t>
          </a:r>
          <a:r>
            <a:rPr lang="nb-NO" sz="1200" kern="1200" dirty="0"/>
            <a:t> </a:t>
          </a:r>
          <a:r>
            <a:rPr lang="nb-NO" sz="1200" kern="1200" dirty="0" err="1"/>
            <a:t>school</a:t>
          </a:r>
          <a:endParaRPr lang="en-US" sz="1200" kern="1200" dirty="0"/>
        </a:p>
      </dsp:txBody>
      <dsp:txXfrm>
        <a:off x="2647486" y="1727462"/>
        <a:ext cx="1713867" cy="685546"/>
      </dsp:txXfrm>
    </dsp:sp>
    <dsp:sp modelId="{11F033DC-3005-437D-B462-F55650397C42}">
      <dsp:nvSpPr>
        <dsp:cNvPr id="0" name=""/>
        <dsp:cNvSpPr/>
      </dsp:nvSpPr>
      <dsp:spPr>
        <a:xfrm>
          <a:off x="5132594" y="640953"/>
          <a:ext cx="771240" cy="7712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FA072-92BB-4559-9FDD-531E73821E1C}">
      <dsp:nvSpPr>
        <dsp:cNvPr id="0" name=""/>
        <dsp:cNvSpPr/>
      </dsp:nvSpPr>
      <dsp:spPr>
        <a:xfrm>
          <a:off x="4661280" y="1727462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You get to see a different side of us</a:t>
          </a:r>
          <a:endParaRPr lang="en-US" sz="1200" kern="1200"/>
        </a:p>
      </dsp:txBody>
      <dsp:txXfrm>
        <a:off x="4661280" y="1727462"/>
        <a:ext cx="1713867" cy="685546"/>
      </dsp:txXfrm>
    </dsp:sp>
    <dsp:sp modelId="{27A03326-408D-4AE9-83D8-B49D2675D652}">
      <dsp:nvSpPr>
        <dsp:cNvPr id="0" name=""/>
        <dsp:cNvSpPr/>
      </dsp:nvSpPr>
      <dsp:spPr>
        <a:xfrm>
          <a:off x="7146388" y="640953"/>
          <a:ext cx="771240" cy="7712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9C968-A2B7-4AEA-A349-C109242EC8BD}">
      <dsp:nvSpPr>
        <dsp:cNvPr id="0" name=""/>
        <dsp:cNvSpPr/>
      </dsp:nvSpPr>
      <dsp:spPr>
        <a:xfrm>
          <a:off x="6675074" y="1727462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It's super </a:t>
          </a:r>
          <a:r>
            <a:rPr lang="nb-NO" sz="1200" kern="1200" dirty="0" err="1"/>
            <a:t>fun</a:t>
          </a:r>
          <a:endParaRPr lang="en-US" sz="1200" kern="1200" dirty="0"/>
        </a:p>
      </dsp:txBody>
      <dsp:txXfrm>
        <a:off x="6675074" y="1727462"/>
        <a:ext cx="1713867" cy="685546"/>
      </dsp:txXfrm>
    </dsp:sp>
    <dsp:sp modelId="{852D281A-5ECF-4051-9F87-E692FEF741AB}">
      <dsp:nvSpPr>
        <dsp:cNvPr id="0" name=""/>
        <dsp:cNvSpPr/>
      </dsp:nvSpPr>
      <dsp:spPr>
        <a:xfrm>
          <a:off x="9160182" y="640953"/>
          <a:ext cx="771240" cy="77124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D9EBB-7C74-40EA-AC7B-6D3DEC4F2280}">
      <dsp:nvSpPr>
        <dsp:cNvPr id="0" name=""/>
        <dsp:cNvSpPr/>
      </dsp:nvSpPr>
      <dsp:spPr>
        <a:xfrm>
          <a:off x="8688868" y="1727462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 err="1"/>
            <a:t>You</a:t>
          </a:r>
          <a:r>
            <a:rPr lang="nb-NO" sz="1200" kern="1200" dirty="0"/>
            <a:t> </a:t>
          </a:r>
          <a:r>
            <a:rPr lang="nb-NO" sz="1200" kern="1200" dirty="0" err="1"/>
            <a:t>will</a:t>
          </a:r>
          <a:r>
            <a:rPr lang="nb-NO" sz="1200" kern="1200" dirty="0"/>
            <a:t> </a:t>
          </a:r>
          <a:r>
            <a:rPr lang="nb-NO" sz="1200" kern="1200" dirty="0" err="1"/>
            <a:t>feel</a:t>
          </a:r>
          <a:r>
            <a:rPr lang="nb-NO" sz="1200" kern="1200" dirty="0"/>
            <a:t> </a:t>
          </a:r>
          <a:r>
            <a:rPr lang="nb-NO" sz="1200" kern="1200" dirty="0" err="1"/>
            <a:t>young</a:t>
          </a:r>
          <a:r>
            <a:rPr lang="nb-NO" sz="1200" kern="1200" dirty="0"/>
            <a:t> </a:t>
          </a:r>
          <a:r>
            <a:rPr lang="nb-NO" sz="1200" kern="1200" dirty="0" err="1"/>
            <a:t>again</a:t>
          </a:r>
          <a:endParaRPr lang="en-US" sz="1200" kern="1200" dirty="0"/>
        </a:p>
      </dsp:txBody>
      <dsp:txXfrm>
        <a:off x="8688868" y="1727462"/>
        <a:ext cx="1713867" cy="685546"/>
      </dsp:txXfrm>
    </dsp:sp>
    <dsp:sp modelId="{ADACCA0F-446F-4930-8709-AFB9580C26F4}">
      <dsp:nvSpPr>
        <dsp:cNvPr id="0" name=""/>
        <dsp:cNvSpPr/>
      </dsp:nvSpPr>
      <dsp:spPr>
        <a:xfrm>
          <a:off x="4125697" y="2841476"/>
          <a:ext cx="771240" cy="77124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9A7BF-AE67-4B8C-9A22-BCF29FB5890A}">
      <dsp:nvSpPr>
        <dsp:cNvPr id="0" name=""/>
        <dsp:cNvSpPr/>
      </dsp:nvSpPr>
      <dsp:spPr>
        <a:xfrm>
          <a:off x="3654383" y="3927985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You will be motivated to do the same</a:t>
          </a:r>
          <a:endParaRPr lang="en-US" sz="1200" kern="1200"/>
        </a:p>
      </dsp:txBody>
      <dsp:txXfrm>
        <a:off x="3654383" y="3927985"/>
        <a:ext cx="1713867" cy="685546"/>
      </dsp:txXfrm>
    </dsp:sp>
    <dsp:sp modelId="{22E60A0E-DA75-45DD-9816-B33A2F2EAA9A}">
      <dsp:nvSpPr>
        <dsp:cNvPr id="0" name=""/>
        <dsp:cNvSpPr/>
      </dsp:nvSpPr>
      <dsp:spPr>
        <a:xfrm>
          <a:off x="6139491" y="2841476"/>
          <a:ext cx="771240" cy="77124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937A9-80DD-40B6-ACD2-B634C81C82D4}">
      <dsp:nvSpPr>
        <dsp:cNvPr id="0" name=""/>
        <dsp:cNvSpPr/>
      </dsp:nvSpPr>
      <dsp:spPr>
        <a:xfrm>
          <a:off x="5668177" y="3927985"/>
          <a:ext cx="1713867" cy="68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Some of the projects could be your own as well</a:t>
          </a:r>
          <a:endParaRPr lang="en-US" sz="1200" kern="1200"/>
        </a:p>
      </dsp:txBody>
      <dsp:txXfrm>
        <a:off x="5668177" y="3927985"/>
        <a:ext cx="1713867" cy="685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9F25E-F0FE-4919-9ADA-1675EB418311}">
      <dsp:nvSpPr>
        <dsp:cNvPr id="0" name=""/>
        <dsp:cNvSpPr/>
      </dsp:nvSpPr>
      <dsp:spPr>
        <a:xfrm>
          <a:off x="4587538" y="6"/>
          <a:ext cx="1766812" cy="1766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44ACE-16B3-435D-A875-67B00D68EC60}">
      <dsp:nvSpPr>
        <dsp:cNvPr id="0" name=""/>
        <dsp:cNvSpPr/>
      </dsp:nvSpPr>
      <dsp:spPr>
        <a:xfrm>
          <a:off x="3831380" y="2125476"/>
          <a:ext cx="392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 err="1"/>
            <a:t>Thank</a:t>
          </a:r>
          <a:r>
            <a:rPr lang="nb-NO" sz="5000" kern="1200" dirty="0"/>
            <a:t> </a:t>
          </a:r>
          <a:r>
            <a:rPr lang="nb-NO" sz="5000" kern="1200" dirty="0" err="1"/>
            <a:t>you</a:t>
          </a:r>
          <a:r>
            <a:rPr lang="nb-NO" sz="5000" kern="1200" dirty="0"/>
            <a:t>!</a:t>
          </a:r>
          <a:endParaRPr lang="en-US" sz="5000" kern="1200" dirty="0"/>
        </a:p>
      </dsp:txBody>
      <dsp:txXfrm>
        <a:off x="3831380" y="2125476"/>
        <a:ext cx="3926250" cy="720000"/>
      </dsp:txXfrm>
    </dsp:sp>
    <dsp:sp modelId="{6948B5F3-7A78-4753-984C-873C8545D474}">
      <dsp:nvSpPr>
        <dsp:cNvPr id="0" name=""/>
        <dsp:cNvSpPr/>
      </dsp:nvSpPr>
      <dsp:spPr>
        <a:xfrm flipH="1" flipV="1">
          <a:off x="7381127" y="448317"/>
          <a:ext cx="116874" cy="457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6B183-AA9D-4970-8502-D5F8F8C6DE24}">
      <dsp:nvSpPr>
        <dsp:cNvPr id="0" name=""/>
        <dsp:cNvSpPr/>
      </dsp:nvSpPr>
      <dsp:spPr>
        <a:xfrm>
          <a:off x="5476439" y="1793678"/>
          <a:ext cx="392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 dirty="0"/>
        </a:p>
      </dsp:txBody>
      <dsp:txXfrm>
        <a:off x="5476439" y="1793678"/>
        <a:ext cx="392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90C9-C364-40FB-BD60-FE2D6F648682}" type="datetimeFigureOut">
              <a:rPr lang="nb-NO" smtClean="0"/>
              <a:t>07.09.2022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4BBB-7615-45BF-82B2-6D89F8CE0E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624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53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36906" y="1862605"/>
            <a:ext cx="5681134" cy="2262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CAS – </a:t>
            </a:r>
            <a:r>
              <a:rPr lang="nb-NO" sz="2800" dirty="0" err="1"/>
              <a:t>Creativity</a:t>
            </a:r>
            <a:r>
              <a:rPr lang="nb-NO" sz="2800" dirty="0"/>
              <a:t> Activity Service</a:t>
            </a:r>
            <a:br>
              <a:rPr lang="nb-NO" sz="2800" dirty="0"/>
            </a:br>
            <a:br>
              <a:rPr lang="nb-NO" sz="2800" dirty="0"/>
            </a:br>
            <a:r>
              <a:rPr lang="nb-NO" sz="2800" dirty="0" err="1"/>
              <a:t>Involving</a:t>
            </a:r>
            <a:r>
              <a:rPr lang="nb-NO" sz="2800" dirty="0"/>
              <a:t> students in </a:t>
            </a:r>
            <a:r>
              <a:rPr lang="nb-NO" sz="2800" u="sng" dirty="0" err="1"/>
              <a:t>enjoyable</a:t>
            </a:r>
            <a:r>
              <a:rPr lang="nb-NO" sz="2800" u="sng" dirty="0"/>
              <a:t> </a:t>
            </a:r>
            <a:r>
              <a:rPr lang="nb-NO" sz="2800" dirty="0"/>
              <a:t>and </a:t>
            </a:r>
            <a:r>
              <a:rPr lang="nb-NO" sz="2800" u="sng" dirty="0" err="1"/>
              <a:t>significant</a:t>
            </a:r>
            <a:r>
              <a:rPr lang="nb-NO" sz="2800" dirty="0"/>
              <a:t> </a:t>
            </a:r>
            <a:r>
              <a:rPr lang="nb-NO" sz="2800" dirty="0" err="1"/>
              <a:t>experiences</a:t>
            </a:r>
            <a:endParaRPr lang="en-GB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25066" y="4777379"/>
            <a:ext cx="5681134" cy="1126283"/>
          </a:xfrm>
        </p:spPr>
        <p:txBody>
          <a:bodyPr>
            <a:normAutofit/>
          </a:bodyPr>
          <a:lstStyle/>
          <a:p>
            <a:r>
              <a:rPr lang="nb-NO"/>
              <a:t>CAS Coordinator</a:t>
            </a:r>
          </a:p>
          <a:p>
            <a:r>
              <a:rPr lang="nb-NO"/>
              <a:t>Ginny Bineypal Hatlemark</a:t>
            </a:r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3719A21-F79F-4B2B-BAF5-6C10856F49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24" r="11366"/>
          <a:stretch/>
        </p:blipFill>
        <p:spPr>
          <a:xfrm>
            <a:off x="-2650" y="10"/>
            <a:ext cx="36810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4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b-NO" sz="3200">
                <a:solidFill>
                  <a:schemeClr val="bg1"/>
                </a:solidFill>
              </a:rPr>
              <a:t>How to CAS</a:t>
            </a: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24BE8184-2CB6-47CA-BCB7-6CF096275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793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05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b-NO" sz="3000">
                <a:solidFill>
                  <a:schemeClr val="bg1"/>
                </a:solidFill>
              </a:rPr>
              <a:t>CAS Experiences</a:t>
            </a:r>
            <a:endParaRPr lang="en-GB" sz="30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5D0D3EAF-4DD8-4739-8C16-36B9B15B1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105314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43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BCC402-00D7-433C-9B3F-1A23D569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Role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supervisor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88437D-FA64-4528-9E59-E2FFDB6F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003" y="2133600"/>
            <a:ext cx="9633609" cy="3777622"/>
          </a:xfrm>
        </p:spPr>
        <p:txBody>
          <a:bodyPr/>
          <a:lstStyle/>
          <a:p>
            <a:r>
              <a:rPr lang="en-US" dirty="0"/>
              <a:t>To be familiar with elements of the CAS </a:t>
            </a:r>
            <a:r>
              <a:rPr lang="en-US" dirty="0" err="1"/>
              <a:t>programme</a:t>
            </a:r>
            <a:r>
              <a:rPr lang="en-US" dirty="0"/>
              <a:t> as applicable. Ask the CAS coordinator.  </a:t>
            </a:r>
          </a:p>
          <a:p>
            <a:r>
              <a:rPr lang="en-US" dirty="0"/>
              <a:t> To be responsible for student’s safety and risk management procedures, if applicable.</a:t>
            </a:r>
          </a:p>
          <a:p>
            <a:r>
              <a:rPr lang="en-US" dirty="0"/>
              <a:t> provide students with guidance, support and feedback on the CAS experience. </a:t>
            </a:r>
          </a:p>
          <a:p>
            <a:r>
              <a:rPr lang="en-US" dirty="0"/>
              <a:t> encourage students to write reflections.</a:t>
            </a:r>
          </a:p>
          <a:p>
            <a:r>
              <a:rPr lang="en-US" dirty="0"/>
              <a:t>Encourage students to update CAS portfolio on </a:t>
            </a:r>
            <a:r>
              <a:rPr lang="en-US" dirty="0" err="1"/>
              <a:t>ManageBac</a:t>
            </a:r>
            <a:r>
              <a:rPr lang="en-US" dirty="0"/>
              <a:t> </a:t>
            </a:r>
          </a:p>
          <a:p>
            <a:r>
              <a:rPr lang="en-US" dirty="0"/>
              <a:t> comment on the student’s engagement with the CAS experience in the completion form.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0526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1034518B-48C0-4E30-B23D-96414F667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0754200"/>
              </p:ext>
            </p:extLst>
          </p:nvPr>
        </p:nvGraphicFramePr>
        <p:xfrm>
          <a:off x="845255" y="1269477"/>
          <a:ext cx="11036429" cy="525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94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DE8B4910-2FB8-459F-9A83-8E2B64BE5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89913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01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78B06F79-36AD-4DE6-B595-6B413F6A3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nb-NO" dirty="0" err="1"/>
              <a:t>What</a:t>
            </a:r>
            <a:r>
              <a:rPr lang="nb-NO" dirty="0"/>
              <a:t> is CAS?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DD74651E-848B-4C92-9D85-BAA4F5377D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9" r="12730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5A246-FAB2-40D1-91C6-0FE329F9A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dirty="0"/>
              <a:t>The </a:t>
            </a:r>
            <a:r>
              <a:rPr lang="nb-NO" dirty="0" err="1"/>
              <a:t>three</a:t>
            </a:r>
            <a:r>
              <a:rPr lang="nb-NO" dirty="0"/>
              <a:t> Strands -  </a:t>
            </a:r>
            <a:r>
              <a:rPr lang="nb-NO" dirty="0" err="1"/>
              <a:t>Creativity</a:t>
            </a:r>
            <a:r>
              <a:rPr lang="nb-NO" dirty="0"/>
              <a:t> Activity and Service</a:t>
            </a:r>
          </a:p>
          <a:p>
            <a:pPr>
              <a:lnSpc>
                <a:spcPct val="90000"/>
              </a:lnSpc>
            </a:pPr>
            <a:r>
              <a:rPr lang="nb-NO" dirty="0"/>
              <a:t>CAS is part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core</a:t>
            </a:r>
            <a:r>
              <a:rPr lang="nb-NO" dirty="0"/>
              <a:t>, </a:t>
            </a:r>
            <a:r>
              <a:rPr lang="nb-NO" dirty="0" err="1"/>
              <a:t>together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TOK and EE</a:t>
            </a:r>
          </a:p>
          <a:p>
            <a:pPr>
              <a:lnSpc>
                <a:spcPct val="90000"/>
              </a:lnSpc>
            </a:pPr>
            <a:r>
              <a:rPr lang="nb-NO" dirty="0"/>
              <a:t>CAS is </a:t>
            </a:r>
            <a:r>
              <a:rPr lang="nb-NO" dirty="0" err="1"/>
              <a:t>mandatory</a:t>
            </a:r>
            <a:endParaRPr lang="nb-NO" dirty="0"/>
          </a:p>
          <a:p>
            <a:pPr>
              <a:lnSpc>
                <a:spcPct val="90000"/>
              </a:lnSpc>
            </a:pPr>
            <a:r>
              <a:rPr lang="nb-NO" dirty="0"/>
              <a:t>Students </a:t>
            </a:r>
            <a:r>
              <a:rPr lang="nb-NO" dirty="0" err="1"/>
              <a:t>need</a:t>
            </a:r>
            <a:r>
              <a:rPr lang="nb-NO" dirty="0"/>
              <a:t> to pass CAS in order to </a:t>
            </a:r>
            <a:r>
              <a:rPr lang="nb-NO" dirty="0" err="1"/>
              <a:t>complete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diploma program and </a:t>
            </a:r>
            <a:r>
              <a:rPr lang="nb-NO" dirty="0" err="1"/>
              <a:t>get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IB diploma.</a:t>
            </a:r>
          </a:p>
          <a:p>
            <a:pPr>
              <a:lnSpc>
                <a:spcPct val="90000"/>
              </a:lnSpc>
            </a:pPr>
            <a:r>
              <a:rPr lang="nb-NO" dirty="0"/>
              <a:t>CAS is </a:t>
            </a:r>
            <a:r>
              <a:rPr lang="nb-NO" dirty="0" err="1"/>
              <a:t>the</a:t>
            </a:r>
            <a:r>
              <a:rPr lang="nb-NO" dirty="0"/>
              <a:t> non- </a:t>
            </a:r>
            <a:r>
              <a:rPr lang="nb-NO" dirty="0" err="1"/>
              <a:t>academic</a:t>
            </a:r>
            <a:r>
              <a:rPr lang="nb-NO" dirty="0"/>
              <a:t> part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IB diploma program.</a:t>
            </a:r>
          </a:p>
          <a:p>
            <a:pPr>
              <a:lnSpc>
                <a:spcPct val="90000"/>
              </a:lnSpc>
            </a:pPr>
            <a:r>
              <a:rPr lang="nb-NO" dirty="0" err="1"/>
              <a:t>ManageBac</a:t>
            </a:r>
            <a:r>
              <a:rPr lang="nb-NO" dirty="0"/>
              <a:t> is </a:t>
            </a:r>
            <a:r>
              <a:rPr lang="nb-NO" dirty="0" err="1"/>
              <a:t>the</a:t>
            </a:r>
            <a:r>
              <a:rPr lang="nb-NO" dirty="0"/>
              <a:t> digital </a:t>
            </a:r>
            <a:r>
              <a:rPr lang="nb-NO" dirty="0" err="1"/>
              <a:t>platform</a:t>
            </a:r>
            <a:r>
              <a:rPr lang="nb-NO" dirty="0"/>
              <a:t> for CAS.</a:t>
            </a:r>
          </a:p>
        </p:txBody>
      </p:sp>
    </p:spTree>
    <p:extLst>
      <p:ext uri="{BB962C8B-B14F-4D97-AF65-F5344CB8AC3E}">
        <p14:creationId xmlns:p14="http://schemas.microsoft.com/office/powerpoint/2010/main" val="30197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193" y="1922262"/>
            <a:ext cx="2454052" cy="3029344"/>
          </a:xfrm>
        </p:spPr>
        <p:txBody>
          <a:bodyPr>
            <a:normAutofit/>
          </a:bodyPr>
          <a:lstStyle/>
          <a:p>
            <a:r>
              <a:rPr lang="nb-NO" sz="3200">
                <a:solidFill>
                  <a:schemeClr val="bg1"/>
                </a:solidFill>
              </a:rPr>
              <a:t>The I.B. Learner Profile and CAS</a:t>
            </a: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u="sng"/>
              <a:t>I.B. participants strive to be</a:t>
            </a:r>
          </a:p>
          <a:p>
            <a:r>
              <a:rPr lang="en-US"/>
              <a:t>inquirers</a:t>
            </a:r>
          </a:p>
          <a:p>
            <a:r>
              <a:rPr lang="en-US"/>
              <a:t>knowledgeable</a:t>
            </a:r>
          </a:p>
          <a:p>
            <a:r>
              <a:rPr lang="en-US"/>
              <a:t>thinkers</a:t>
            </a:r>
          </a:p>
          <a:p>
            <a:r>
              <a:rPr lang="en-US"/>
              <a:t>communicators</a:t>
            </a:r>
          </a:p>
          <a:p>
            <a:r>
              <a:rPr lang="en-US"/>
              <a:t>principled</a:t>
            </a:r>
          </a:p>
          <a:p>
            <a:r>
              <a:rPr lang="en-US"/>
              <a:t>open-minded</a:t>
            </a:r>
          </a:p>
          <a:p>
            <a:r>
              <a:rPr lang="en-US"/>
              <a:t>caring</a:t>
            </a:r>
          </a:p>
          <a:p>
            <a:r>
              <a:rPr lang="en-US"/>
              <a:t>risk-takers</a:t>
            </a:r>
          </a:p>
          <a:p>
            <a:r>
              <a:rPr lang="en-US"/>
              <a:t>balanced</a:t>
            </a:r>
          </a:p>
          <a:p>
            <a:r>
              <a:rPr lang="en-US"/>
              <a:t>reflective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00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b-NO" sz="3200" dirty="0" err="1">
                <a:solidFill>
                  <a:schemeClr val="bg1"/>
                </a:solidFill>
              </a:rPr>
              <a:t>Aim</a:t>
            </a:r>
            <a:r>
              <a:rPr lang="nb-NO" sz="3200" dirty="0">
                <a:solidFill>
                  <a:schemeClr val="bg1"/>
                </a:solidFill>
              </a:rPr>
              <a:t> </a:t>
            </a:r>
            <a:r>
              <a:rPr lang="nb-NO" sz="3200" dirty="0" err="1">
                <a:solidFill>
                  <a:schemeClr val="bg1"/>
                </a:solidFill>
              </a:rPr>
              <a:t>of</a:t>
            </a:r>
            <a:r>
              <a:rPr lang="nb-NO" sz="3200" dirty="0">
                <a:solidFill>
                  <a:schemeClr val="bg1"/>
                </a:solidFill>
              </a:rPr>
              <a:t> CAS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Plassholder for innhold 2">
            <a:extLst>
              <a:ext uri="{FF2B5EF4-FFF2-40B4-BE49-F238E27FC236}">
                <a16:creationId xmlns:a16="http://schemas.microsoft.com/office/drawing/2014/main" id="{FEFA220C-1AC7-4BB0-9816-980F16018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58768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2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16801" y="142961"/>
            <a:ext cx="8911687" cy="627748"/>
          </a:xfrm>
        </p:spPr>
        <p:txBody>
          <a:bodyPr>
            <a:normAutofit fontScale="90000"/>
          </a:bodyPr>
          <a:lstStyle/>
          <a:p>
            <a:r>
              <a:rPr lang="nb-NO" dirty="0"/>
              <a:t>The Nature </a:t>
            </a:r>
            <a:r>
              <a:rPr lang="nb-NO" dirty="0" err="1"/>
              <a:t>of</a:t>
            </a:r>
            <a:r>
              <a:rPr lang="nb-NO" dirty="0"/>
              <a:t> CAS: Strand 1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89815" y="951012"/>
            <a:ext cx="11116491" cy="6087291"/>
          </a:xfrm>
        </p:spPr>
        <p:txBody>
          <a:bodyPr>
            <a:normAutofit/>
          </a:bodyPr>
          <a:lstStyle/>
          <a:p>
            <a:r>
              <a:rPr lang="nb-NO" sz="2400" b="1" dirty="0" err="1"/>
              <a:t>Creativity</a:t>
            </a:r>
            <a:r>
              <a:rPr lang="nb-NO" sz="2400" dirty="0"/>
              <a:t>: </a:t>
            </a:r>
            <a:r>
              <a:rPr lang="nb-NO" sz="2400" dirty="0" err="1"/>
              <a:t>exploring</a:t>
            </a:r>
            <a:r>
              <a:rPr lang="nb-NO" sz="2400" dirty="0"/>
              <a:t> and </a:t>
            </a:r>
            <a:r>
              <a:rPr lang="nb-NO" sz="2400" dirty="0" err="1"/>
              <a:t>extending</a:t>
            </a:r>
            <a:r>
              <a:rPr lang="nb-NO" sz="2400" dirty="0"/>
              <a:t> </a:t>
            </a:r>
            <a:r>
              <a:rPr lang="nb-NO" sz="2400" dirty="0" err="1"/>
              <a:t>ideas</a:t>
            </a:r>
            <a:r>
              <a:rPr lang="nb-NO" sz="2400" dirty="0"/>
              <a:t> </a:t>
            </a:r>
            <a:r>
              <a:rPr lang="nb-NO" sz="2400" dirty="0" err="1"/>
              <a:t>leading</a:t>
            </a:r>
            <a:r>
              <a:rPr lang="nb-NO" sz="2400" dirty="0"/>
              <a:t> to an original or </a:t>
            </a:r>
            <a:r>
              <a:rPr lang="nb-NO" sz="2400" dirty="0" err="1"/>
              <a:t>interpretive</a:t>
            </a:r>
            <a:r>
              <a:rPr lang="nb-NO" sz="2400" dirty="0"/>
              <a:t> </a:t>
            </a:r>
            <a:r>
              <a:rPr lang="nb-NO" sz="2400" dirty="0" err="1"/>
              <a:t>product</a:t>
            </a:r>
            <a:r>
              <a:rPr lang="nb-NO" sz="2400" dirty="0"/>
              <a:t> or </a:t>
            </a:r>
            <a:r>
              <a:rPr lang="nb-NO" sz="2400" dirty="0" err="1"/>
              <a:t>performance</a:t>
            </a:r>
            <a:r>
              <a:rPr lang="nb-NO" sz="2400" dirty="0"/>
              <a:t>.</a:t>
            </a:r>
            <a:r>
              <a:rPr lang="en-US" sz="2400" dirty="0"/>
              <a:t> This may include visual and performing arts, digital design, writing, film, culinary arts, crafts and composition. </a:t>
            </a:r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en-GB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83" y="2728912"/>
            <a:ext cx="2847975" cy="16002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52" y="4983570"/>
            <a:ext cx="3314700" cy="138112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94" y="2728912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3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27B3DF-DEAC-4BCE-ACDB-6C7034F2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Creative CAS </a:t>
            </a:r>
            <a:r>
              <a:rPr lang="nb-NO" dirty="0" err="1"/>
              <a:t>Experiences</a:t>
            </a:r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CD2C8F-39F7-461C-8DC1-EDB55C4F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The Book Club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Wednesdays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contact-teacher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hour</a:t>
            </a:r>
            <a:r>
              <a:rPr lang="nb-NO" dirty="0"/>
              <a:t> </a:t>
            </a:r>
          </a:p>
          <a:p>
            <a:r>
              <a:rPr lang="nb-NO" dirty="0"/>
              <a:t>MUN (</a:t>
            </a:r>
            <a:r>
              <a:rPr lang="nb-NO" dirty="0" err="1"/>
              <a:t>also</a:t>
            </a:r>
            <a:r>
              <a:rPr lang="nb-NO" dirty="0"/>
              <a:t> service)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Thursdays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after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school</a:t>
            </a:r>
            <a:endParaRPr lang="nb-NO" dirty="0"/>
          </a:p>
          <a:p>
            <a:r>
              <a:rPr lang="nb-NO" dirty="0"/>
              <a:t>The </a:t>
            </a:r>
            <a:r>
              <a:rPr lang="nb-NO" dirty="0" err="1"/>
              <a:t>Coding</a:t>
            </a:r>
            <a:r>
              <a:rPr lang="nb-NO" dirty="0"/>
              <a:t> Club </a:t>
            </a:r>
            <a:r>
              <a:rPr lang="nb-NO" dirty="0">
                <a:sym typeface="Wingdings" pitchFamily="2" charset="2"/>
              </a:rPr>
              <a:t> online</a:t>
            </a:r>
            <a:endParaRPr lang="nb-NO" dirty="0"/>
          </a:p>
          <a:p>
            <a:r>
              <a:rPr lang="nb-NO" dirty="0"/>
              <a:t>Band 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Wednesdays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after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school</a:t>
            </a:r>
            <a:endParaRPr lang="nb-NO" dirty="0"/>
          </a:p>
          <a:p>
            <a:r>
              <a:rPr lang="nb-NO" dirty="0"/>
              <a:t>Drama Club </a:t>
            </a:r>
          </a:p>
          <a:p>
            <a:r>
              <a:rPr lang="nb-NO" dirty="0" err="1"/>
              <a:t>Painting</a:t>
            </a:r>
            <a:endParaRPr lang="nb-NO" dirty="0"/>
          </a:p>
          <a:p>
            <a:r>
              <a:rPr lang="nb-NO" dirty="0" err="1"/>
              <a:t>Singing</a:t>
            </a:r>
            <a:endParaRPr lang="nb-NO" dirty="0"/>
          </a:p>
          <a:p>
            <a:r>
              <a:rPr lang="nb-NO" dirty="0" err="1"/>
              <a:t>Playing</a:t>
            </a:r>
            <a:r>
              <a:rPr lang="nb-NO" dirty="0"/>
              <a:t> a </a:t>
            </a:r>
            <a:r>
              <a:rPr lang="nb-NO" dirty="0" err="1"/>
              <a:t>musical</a:t>
            </a:r>
            <a:r>
              <a:rPr lang="nb-NO" dirty="0"/>
              <a:t> instrument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326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85F0DB-1FC4-4DC9-BDB6-F4F05460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nb-NO" sz="3200">
                <a:solidFill>
                  <a:srgbClr val="FEFFFF"/>
                </a:solidFill>
              </a:rPr>
              <a:t>Activity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1218D5-0A00-4890-9FC5-DB91F48F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r>
              <a:rPr lang="nb-NO" b="1">
                <a:solidFill>
                  <a:srgbClr val="FEFFFF"/>
                </a:solidFill>
              </a:rPr>
              <a:t>Activity</a:t>
            </a:r>
            <a:r>
              <a:rPr lang="nb-NO">
                <a:solidFill>
                  <a:srgbClr val="FEFFFF"/>
                </a:solidFill>
              </a:rPr>
              <a:t>: physical exertion contributing to a healthy lifestyle</a:t>
            </a:r>
          </a:p>
          <a:p>
            <a:r>
              <a:rPr lang="en-US">
                <a:solidFill>
                  <a:srgbClr val="FEFFFF"/>
                </a:solidFill>
              </a:rPr>
              <a:t>Pursuits may include individual and team sports, aerobic exercise, dance, outdoor recreation, fitness training, and any other form of physical exertion that purposefully contributes to a healthy lifestyle. </a:t>
            </a:r>
            <a:endParaRPr lang="nb-NO">
              <a:solidFill>
                <a:srgbClr val="FEFFFF"/>
              </a:solidFill>
            </a:endParaRPr>
          </a:p>
          <a:p>
            <a:endParaRPr lang="nb-NO">
              <a:solidFill>
                <a:srgbClr val="FEFFFF"/>
              </a:solidFill>
            </a:endParaRPr>
          </a:p>
          <a:p>
            <a:endParaRPr lang="nb-NO">
              <a:solidFill>
                <a:srgbClr val="FEFFFF"/>
              </a:solidFill>
            </a:endParaRPr>
          </a:p>
          <a:p>
            <a:endParaRPr lang="nb-NO">
              <a:solidFill>
                <a:srgbClr val="FEFFFF"/>
              </a:solidFill>
            </a:endParaRPr>
          </a:p>
          <a:p>
            <a:endParaRPr lang="nb-NO">
              <a:solidFill>
                <a:srgbClr val="FEFFFF"/>
              </a:solidFill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BEDC4A6-6177-436F-936C-D8D9CFCD3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57" y="3402942"/>
            <a:ext cx="3001931" cy="112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42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3E63C6-E509-4C57-8D06-9C041982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Activity CAS </a:t>
            </a:r>
            <a:r>
              <a:rPr lang="nb-NO" err="1"/>
              <a:t>Experiences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282D20-55A8-4876-96AE-8E3F97B2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/>
              <a:t>Hiking</a:t>
            </a:r>
            <a:endParaRPr lang="nb-NO" dirty="0"/>
          </a:p>
          <a:p>
            <a:r>
              <a:rPr lang="nb-NO" dirty="0"/>
              <a:t>Jogging</a:t>
            </a:r>
          </a:p>
          <a:p>
            <a:r>
              <a:rPr lang="nb-NO" dirty="0"/>
              <a:t>Taekwondo</a:t>
            </a:r>
          </a:p>
          <a:p>
            <a:r>
              <a:rPr lang="nb-NO" dirty="0"/>
              <a:t>Training at </a:t>
            </a:r>
            <a:r>
              <a:rPr lang="nb-NO" dirty="0" err="1"/>
              <a:t>the</a:t>
            </a:r>
            <a:r>
              <a:rPr lang="nb-NO" dirty="0"/>
              <a:t> gym</a:t>
            </a:r>
          </a:p>
          <a:p>
            <a:r>
              <a:rPr lang="nb-NO" dirty="0"/>
              <a:t>Volleyball </a:t>
            </a:r>
          </a:p>
          <a:p>
            <a:r>
              <a:rPr lang="nb-NO" dirty="0" err="1"/>
              <a:t>Skiing</a:t>
            </a:r>
            <a:r>
              <a:rPr lang="nb-NO" dirty="0"/>
              <a:t>/Snowboarding </a:t>
            </a:r>
          </a:p>
          <a:p>
            <a:r>
              <a:rPr lang="nb-NO" dirty="0"/>
              <a:t>Activity </a:t>
            </a:r>
            <a:r>
              <a:rPr lang="nb-NO" dirty="0" err="1"/>
              <a:t>day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835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F8BBFA1-76DF-4573-8A7F-3E6C43FC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nb-NO" dirty="0"/>
              <a:t>Service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6B80A1D-8664-425C-B265-3DB6795B48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4" r="9345" b="1"/>
          <a:stretch/>
        </p:blipFill>
        <p:spPr>
          <a:xfrm>
            <a:off x="20" y="10"/>
            <a:ext cx="4646965" cy="3428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A373FB9-B0BE-4B58-9CCE-9C5C0173B2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" r="1" b="1"/>
          <a:stretch/>
        </p:blipFill>
        <p:spPr>
          <a:xfrm>
            <a:off x="20" y="3429000"/>
            <a:ext cx="4646965" cy="3429000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4662638" cy="0"/>
          </a:xfrm>
          <a:prstGeom prst="line">
            <a:avLst/>
          </a:prstGeom>
          <a:ln w="5080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3E7140-7C83-4A56-BE0A-13BAAD0D7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706" y="1529542"/>
            <a:ext cx="5438499" cy="461530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b-NO" b="1" dirty="0"/>
              <a:t>Service</a:t>
            </a:r>
            <a:r>
              <a:rPr lang="nb-NO" dirty="0"/>
              <a:t>: </a:t>
            </a:r>
            <a:r>
              <a:rPr lang="nb-NO" dirty="0" err="1"/>
              <a:t>Collaborative</a:t>
            </a:r>
            <a:r>
              <a:rPr lang="nb-NO" dirty="0"/>
              <a:t> and </a:t>
            </a:r>
            <a:r>
              <a:rPr lang="nb-NO" dirty="0" err="1"/>
              <a:t>reciprocal</a:t>
            </a:r>
            <a:r>
              <a:rPr lang="nb-NO" dirty="0"/>
              <a:t> </a:t>
            </a:r>
            <a:r>
              <a:rPr lang="nb-NO" dirty="0" err="1"/>
              <a:t>enagement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community</a:t>
            </a:r>
            <a:r>
              <a:rPr lang="nb-NO" dirty="0"/>
              <a:t> in </a:t>
            </a:r>
            <a:r>
              <a:rPr lang="nb-NO" dirty="0" err="1"/>
              <a:t>response</a:t>
            </a:r>
            <a:r>
              <a:rPr lang="nb-NO" dirty="0"/>
              <a:t> to </a:t>
            </a:r>
            <a:r>
              <a:rPr lang="nb-NO" dirty="0" err="1"/>
              <a:t>authentic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Community-based</a:t>
            </a:r>
            <a:r>
              <a:rPr lang="nb-NO" dirty="0"/>
              <a:t>:</a:t>
            </a:r>
          </a:p>
          <a:p>
            <a:r>
              <a:rPr lang="nb-NO" dirty="0"/>
              <a:t>Class </a:t>
            </a:r>
            <a:r>
              <a:rPr lang="nb-NO" dirty="0" err="1"/>
              <a:t>project</a:t>
            </a:r>
            <a:r>
              <a:rPr lang="nb-NO" dirty="0"/>
              <a:t> – Nesbru </a:t>
            </a:r>
            <a:r>
              <a:rPr lang="nb-NO" dirty="0" err="1"/>
              <a:t>Nursing</a:t>
            </a:r>
            <a:r>
              <a:rPr lang="nb-NO" dirty="0"/>
              <a:t> Home</a:t>
            </a:r>
          </a:p>
          <a:p>
            <a:r>
              <a:rPr lang="nb-NO" dirty="0"/>
              <a:t>Plan International – staff </a:t>
            </a:r>
            <a:r>
              <a:rPr lang="nb-NO" dirty="0" err="1"/>
              <a:t>lunches</a:t>
            </a:r>
            <a:r>
              <a:rPr lang="nb-NO" dirty="0"/>
              <a:t> at </a:t>
            </a:r>
            <a:r>
              <a:rPr lang="nb-NO" dirty="0" err="1"/>
              <a:t>school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School-</a:t>
            </a:r>
            <a:r>
              <a:rPr lang="nb-NO" dirty="0" err="1"/>
              <a:t>based</a:t>
            </a:r>
            <a:r>
              <a:rPr lang="nb-NO" dirty="0"/>
              <a:t>: </a:t>
            </a:r>
          </a:p>
          <a:p>
            <a:r>
              <a:rPr lang="nb-NO" dirty="0" err="1"/>
              <a:t>Lunch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TO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Tuesdays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Thursdays</a:t>
            </a:r>
            <a:endParaRPr lang="nb-NO" dirty="0"/>
          </a:p>
          <a:p>
            <a:r>
              <a:rPr lang="nb-NO" dirty="0"/>
              <a:t>Language </a:t>
            </a:r>
            <a:r>
              <a:rPr lang="nb-NO" dirty="0" err="1"/>
              <a:t>teaching</a:t>
            </a:r>
            <a:r>
              <a:rPr lang="nb-NO" dirty="0"/>
              <a:t> / </a:t>
            </a:r>
            <a:r>
              <a:rPr lang="nb-NO" dirty="0" err="1"/>
              <a:t>helping</a:t>
            </a:r>
            <a:r>
              <a:rPr lang="nb-NO" dirty="0"/>
              <a:t> VO</a:t>
            </a:r>
          </a:p>
          <a:p>
            <a:r>
              <a:rPr lang="nb-NO" dirty="0" err="1"/>
              <a:t>Picking</a:t>
            </a:r>
            <a:r>
              <a:rPr lang="nb-NO" dirty="0"/>
              <a:t> up </a:t>
            </a:r>
            <a:r>
              <a:rPr lang="nb-NO" dirty="0" err="1"/>
              <a:t>garbage</a:t>
            </a:r>
            <a:r>
              <a:rPr lang="nb-NO" dirty="0"/>
              <a:t> 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Sundays</a:t>
            </a:r>
            <a:endParaRPr lang="nb-NO" dirty="0"/>
          </a:p>
          <a:p>
            <a:r>
              <a:rPr lang="nb-NO" dirty="0" err="1"/>
              <a:t>Making</a:t>
            </a:r>
            <a:r>
              <a:rPr lang="nb-NO" dirty="0"/>
              <a:t> and </a:t>
            </a:r>
            <a:r>
              <a:rPr lang="nb-NO" dirty="0" err="1"/>
              <a:t>celling</a:t>
            </a:r>
            <a:r>
              <a:rPr lang="nb-NO" dirty="0"/>
              <a:t> bracelets to support cancer </a:t>
            </a:r>
            <a:r>
              <a:rPr lang="nb-NO" dirty="0" err="1"/>
              <a:t>research</a:t>
            </a:r>
            <a:r>
              <a:rPr lang="nb-NO" dirty="0"/>
              <a:t> </a:t>
            </a:r>
          </a:p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  <a:p>
            <a:pPr>
              <a:lnSpc>
                <a:spcPct val="90000"/>
              </a:lnSpc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3276295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539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Tryllestav</vt:lpstr>
      <vt:lpstr>CAS – Creativity Activity Service  Involving students in enjoyable and significant experiences</vt:lpstr>
      <vt:lpstr>What is CAS?</vt:lpstr>
      <vt:lpstr>The I.B. Learner Profile and CAS</vt:lpstr>
      <vt:lpstr>Aim of CAS</vt:lpstr>
      <vt:lpstr>The Nature of CAS: Strand 1</vt:lpstr>
      <vt:lpstr>Creative CAS Experiences </vt:lpstr>
      <vt:lpstr>Activity</vt:lpstr>
      <vt:lpstr>Activity CAS Experiences</vt:lpstr>
      <vt:lpstr>Service</vt:lpstr>
      <vt:lpstr>How to CAS</vt:lpstr>
      <vt:lpstr>CAS Experiences</vt:lpstr>
      <vt:lpstr>Role of the supervisor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– Creativity Activity Service  Involving students in enjoyable and significant experiences</dc:title>
  <dc:creator>Ginny Bineypal Hatlemark</dc:creator>
  <cp:lastModifiedBy>Ginny Bineypal Hatlemark</cp:lastModifiedBy>
  <cp:revision>203</cp:revision>
  <dcterms:created xsi:type="dcterms:W3CDTF">2020-09-23T13:36:48Z</dcterms:created>
  <dcterms:modified xsi:type="dcterms:W3CDTF">2022-09-07T11:53:14Z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6f5184-95c9-4497-b4c5-49bcf01b7f74_Enabled">
    <vt:lpwstr>true</vt:lpwstr>
  </property>
  <property fmtid="{D5CDD505-2E9C-101B-9397-08002B2CF9AE}" pid="3" name="MSIP_Label_696f5184-95c9-4497-b4c5-49bcf01b7f74_SetDate">
    <vt:lpwstr>2020-09-23T13:38:00Z</vt:lpwstr>
  </property>
  <property fmtid="{D5CDD505-2E9C-101B-9397-08002B2CF9AE}" pid="4" name="MSIP_Label_696f5184-95c9-4497-b4c5-49bcf01b7f74_Method">
    <vt:lpwstr>Standard</vt:lpwstr>
  </property>
  <property fmtid="{D5CDD505-2E9C-101B-9397-08002B2CF9AE}" pid="5" name="MSIP_Label_696f5184-95c9-4497-b4c5-49bcf01b7f74_Name">
    <vt:lpwstr>Intern</vt:lpwstr>
  </property>
  <property fmtid="{D5CDD505-2E9C-101B-9397-08002B2CF9AE}" pid="6" name="MSIP_Label_696f5184-95c9-4497-b4c5-49bcf01b7f74_SiteId">
    <vt:lpwstr>3d50ddd4-00a1-4ab7-9788-decf14a8728f</vt:lpwstr>
  </property>
  <property fmtid="{D5CDD505-2E9C-101B-9397-08002B2CF9AE}" pid="7" name="MSIP_Label_696f5184-95c9-4497-b4c5-49bcf01b7f74_ActionId">
    <vt:lpwstr>43dc1d2b-bc53-41b4-b24c-bcf1e9000c70</vt:lpwstr>
  </property>
  <property fmtid="{D5CDD505-2E9C-101B-9397-08002B2CF9AE}" pid="8" name="MSIP_Label_696f5184-95c9-4497-b4c5-49bcf01b7f74_ContentBits">
    <vt:lpwstr>0</vt:lpwstr>
  </property>
</Properties>
</file>